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3"/>
  </p:handoutMasterIdLst>
  <p:sldIdLst>
    <p:sldId id="277" r:id="rId2"/>
    <p:sldId id="278" r:id="rId3"/>
    <p:sldId id="280" r:id="rId4"/>
    <p:sldId id="281" r:id="rId5"/>
    <p:sldId id="282" r:id="rId6"/>
    <p:sldId id="283" r:id="rId7"/>
    <p:sldId id="284" r:id="rId8"/>
    <p:sldId id="285" r:id="rId9"/>
    <p:sldId id="279" r:id="rId10"/>
    <p:sldId id="286" r:id="rId11"/>
    <p:sldId id="28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FDB89E66-FFF9-4C66-B845-1DF1AF0E4399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9AFFAE80-559B-4408-8888-21F99929B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1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7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3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3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8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4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8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0DE9-B1CF-4E55-8EA3-5F7B5D0128D3}" type="datetimeFigureOut">
              <a:rPr lang="en-US" smtClean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800000"/>
          </a:solidFill>
          <a:latin typeface="Cambria"/>
          <a:ea typeface="+mj-ea"/>
          <a:cs typeface="Cambri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/>
          <a:ea typeface="+mn-ea"/>
          <a:cs typeface="Cambri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COVENANT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53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Marriage Covenant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Jeremiah 2</a:t>
            </a:r>
          </a:p>
          <a:p>
            <a:r>
              <a:rPr lang="en-US" sz="4000" dirty="0" smtClean="0"/>
              <a:t>Deuteronomy 6:4-6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8219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Covenant into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David – adoption</a:t>
            </a:r>
          </a:p>
          <a:p>
            <a:r>
              <a:rPr lang="en-US" sz="3200" dirty="0" smtClean="0"/>
              <a:t>Jeremiah and prophets – marriage</a:t>
            </a:r>
          </a:p>
          <a:p>
            <a:r>
              <a:rPr lang="en-US" sz="3200" dirty="0" smtClean="0"/>
              <a:t>Exodus – conqueror/conquered</a:t>
            </a:r>
          </a:p>
          <a:p>
            <a:endParaRPr lang="en-US" sz="3200" dirty="0"/>
          </a:p>
          <a:p>
            <a:r>
              <a:rPr lang="en-US" sz="3200" dirty="0" smtClean="0"/>
              <a:t>Always unequal…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703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agreement between two parties where both sides agree to certain conditions or behaviors</a:t>
            </a:r>
          </a:p>
          <a:p>
            <a:r>
              <a:rPr lang="en-US" dirty="0" smtClean="0"/>
              <a:t>A contract</a:t>
            </a:r>
          </a:p>
          <a:p>
            <a:r>
              <a:rPr lang="en-US" dirty="0" smtClean="0"/>
              <a:t>Treaty</a:t>
            </a:r>
          </a:p>
          <a:p>
            <a:r>
              <a:rPr lang="en-US" dirty="0" smtClean="0"/>
              <a:t>Loyalty Oath</a:t>
            </a:r>
          </a:p>
          <a:p>
            <a:r>
              <a:rPr lang="en-US" dirty="0" smtClean="0"/>
              <a:t>Testament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89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Day Examples…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Biblical Covenants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Noah – Genesis 9:1-17</a:t>
            </a:r>
          </a:p>
          <a:p>
            <a:r>
              <a:rPr lang="en-US" sz="4000" dirty="0" smtClean="0"/>
              <a:t>Abraham – Genesis 15:1-20</a:t>
            </a:r>
          </a:p>
          <a:p>
            <a:r>
              <a:rPr lang="en-US" sz="4000" dirty="0" smtClean="0"/>
              <a:t>David – II Samuel 7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506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Covenant with Israel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Exodus 1-15 narrative of enslavement and redemption</a:t>
            </a:r>
          </a:p>
          <a:p>
            <a:r>
              <a:rPr lang="en-US" sz="3200" dirty="0" smtClean="0"/>
              <a:t>Exodus 16-18 movement towards Sinai</a:t>
            </a:r>
          </a:p>
          <a:p>
            <a:r>
              <a:rPr lang="en-US" sz="3200" dirty="0" smtClean="0"/>
              <a:t>Exodus 19 arrival and preparation</a:t>
            </a:r>
          </a:p>
          <a:p>
            <a:r>
              <a:rPr lang="en-US" sz="3200" dirty="0" smtClean="0"/>
              <a:t>Exodus 20: 1-21 The Ten Commandments/Decalogue</a:t>
            </a:r>
          </a:p>
          <a:p>
            <a:r>
              <a:rPr lang="en-US" sz="3200" dirty="0" smtClean="0"/>
              <a:t>Exodus 20: 22-23:33 Covenant Code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911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Suzerain/Vassal Treaty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Suzerain – Lord</a:t>
            </a:r>
          </a:p>
          <a:p>
            <a:r>
              <a:rPr lang="en-US" dirty="0" smtClean="0"/>
              <a:t>Vassal – servant, slave</a:t>
            </a:r>
          </a:p>
          <a:p>
            <a:r>
              <a:rPr lang="en-US" dirty="0" smtClean="0"/>
              <a:t>Statement of what the Suzerain has done</a:t>
            </a:r>
          </a:p>
          <a:p>
            <a:r>
              <a:rPr lang="en-US" dirty="0" smtClean="0"/>
              <a:t>Expectations for the conquered</a:t>
            </a:r>
          </a:p>
          <a:p>
            <a:r>
              <a:rPr lang="en-US" dirty="0" smtClean="0"/>
              <a:t>Call to Witnesses, sun and moon, nature</a:t>
            </a:r>
          </a:p>
          <a:p>
            <a:r>
              <a:rPr lang="en-US" dirty="0" smtClean="0"/>
              <a:t>Blood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2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“Make a Covenant”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i="1" dirty="0" smtClean="0"/>
              <a:t>Cut</a:t>
            </a:r>
            <a:r>
              <a:rPr lang="en-US" sz="3600" dirty="0" smtClean="0"/>
              <a:t> a covenant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3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are in covenant because God “purchased”/redeemed us</a:t>
            </a:r>
          </a:p>
          <a:p>
            <a:r>
              <a:rPr lang="en-US" sz="3600" dirty="0" smtClean="0"/>
              <a:t>We are obligated to God</a:t>
            </a:r>
          </a:p>
          <a:p>
            <a:r>
              <a:rPr lang="en-US" sz="3600" dirty="0" smtClean="0"/>
              <a:t>We are God’s possession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636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Metaphor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Covenant is a metaphor used as a way to describe our relationship with God</a:t>
            </a:r>
          </a:p>
          <a:p>
            <a:r>
              <a:rPr lang="en-US" dirty="0" smtClean="0"/>
              <a:t>Metaphor is a means of speaking about one, unknown thing in terms of another, known thing</a:t>
            </a:r>
          </a:p>
          <a:p>
            <a:r>
              <a:rPr lang="en-US" dirty="0" smtClean="0"/>
              <a:t>Covenant was a known entity</a:t>
            </a:r>
          </a:p>
          <a:p>
            <a:r>
              <a:rPr lang="en-US" dirty="0" smtClean="0"/>
              <a:t>Covenant as metaphor is never limited to the thing we know</a:t>
            </a:r>
          </a:p>
          <a:p>
            <a:r>
              <a:rPr lang="en-US" dirty="0" smtClean="0"/>
              <a:t>Covenant with God is always more than its earthly counterpart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217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COVENANT</vt:lpstr>
      <vt:lpstr>A Definition</vt:lpstr>
      <vt:lpstr>Modern Day Examples…</vt:lpstr>
      <vt:lpstr>Biblical Covenants</vt:lpstr>
      <vt:lpstr>Covenant with Israel</vt:lpstr>
      <vt:lpstr>Suzerain/Vassal Treaty</vt:lpstr>
      <vt:lpstr>“Make a Covenant”</vt:lpstr>
      <vt:lpstr>PowerPoint Presentation</vt:lpstr>
      <vt:lpstr>A Metaphor</vt:lpstr>
      <vt:lpstr>Marriage Covenant</vt:lpstr>
      <vt:lpstr>Covenant into relationship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Basics</dc:title>
  <dc:creator>Judy Fentress-Williams</dc:creator>
  <cp:lastModifiedBy>Judy Fentress-Williams</cp:lastModifiedBy>
  <cp:revision>46</cp:revision>
  <cp:lastPrinted>2019-11-12T22:12:19Z</cp:lastPrinted>
  <dcterms:created xsi:type="dcterms:W3CDTF">2019-04-09T18:38:23Z</dcterms:created>
  <dcterms:modified xsi:type="dcterms:W3CDTF">2019-11-19T23:38:19Z</dcterms:modified>
</cp:coreProperties>
</file>