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58" r:id="rId3"/>
    <p:sldId id="265" r:id="rId4"/>
    <p:sldId id="271" r:id="rId5"/>
    <p:sldId id="272" r:id="rId6"/>
    <p:sldId id="273" r:id="rId7"/>
    <p:sldId id="274" r:id="rId8"/>
    <p:sldId id="262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r>
              <a:rPr lang="en-US" smtClean="0"/>
              <a:t>Administrative Support Team                                    Leadership Conference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r>
              <a:rPr lang="en-US" smtClean="0"/>
              <a:t>2/14/2020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r>
              <a:rPr lang="en-US" smtClean="0"/>
              <a:t>Administrative.Support@alfredstreet.org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r>
              <a:rPr lang="en-US" smtClean="0"/>
              <a:t>Administrative Support Team                                    Leadership Conference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r>
              <a:rPr lang="en-US" smtClean="0"/>
              <a:t>2/14/2020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240406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r>
              <a:rPr lang="en-US" smtClean="0"/>
              <a:t>Administrative.Support@alfredstreet.org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dministrative.Support@ALFREDSTREET.ORG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Administrative </a:t>
            </a:r>
            <a:r>
              <a:rPr lang="en-US" dirty="0" smtClean="0"/>
              <a:t>Support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673" y="898357"/>
            <a:ext cx="10058400" cy="5005137"/>
          </a:xfrm>
        </p:spPr>
        <p:txBody>
          <a:bodyPr>
            <a:normAutofit/>
          </a:bodyPr>
          <a:lstStyle/>
          <a:p>
            <a:r>
              <a:rPr lang="en-US" sz="6000" dirty="0"/>
              <a:t>Who is Admin. Support</a:t>
            </a:r>
            <a:r>
              <a:rPr lang="en-US" sz="6000" dirty="0" smtClean="0"/>
              <a:t>?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What do we do?</a:t>
            </a:r>
            <a:br>
              <a:rPr lang="en-US" sz="6000" dirty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How can we Help?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053" y="459302"/>
            <a:ext cx="11357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44475">
                    <a:lumMod val="75000"/>
                  </a:srgbClr>
                </a:solidFill>
                <a:ea typeface="+mj-ea"/>
                <a:cs typeface="+mj-cs"/>
              </a:rPr>
              <a:t>Who is Admin. </a:t>
            </a:r>
            <a:r>
              <a:rPr lang="en-US" sz="6000" dirty="0">
                <a:solidFill>
                  <a:srgbClr val="C44475">
                    <a:lumMod val="75000"/>
                  </a:srgbClr>
                </a:solidFill>
                <a:latin typeface="Cambria (Body)"/>
                <a:ea typeface="+mj-ea"/>
                <a:cs typeface="+mj-cs"/>
              </a:rPr>
              <a:t>Support</a:t>
            </a:r>
            <a:r>
              <a:rPr lang="en-US" sz="6000" dirty="0">
                <a:solidFill>
                  <a:srgbClr val="C44475">
                    <a:lumMod val="75000"/>
                  </a:srgbClr>
                </a:solidFill>
                <a:ea typeface="+mj-ea"/>
                <a:cs typeface="+mj-cs"/>
              </a:rPr>
              <a:t>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1052" y="3001975"/>
            <a:ext cx="1135781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AB0068"/>
                </a:solidFill>
              </a:rPr>
              <a:t>Administrative Support Team </a:t>
            </a:r>
            <a:r>
              <a:rPr lang="en-US" sz="2800" dirty="0" smtClean="0">
                <a:solidFill>
                  <a:srgbClr val="AB0068"/>
                </a:solidFill>
              </a:rPr>
              <a:t>is </a:t>
            </a:r>
            <a:r>
              <a:rPr lang="en-US" sz="2800" dirty="0">
                <a:solidFill>
                  <a:srgbClr val="AB0068"/>
                </a:solidFill>
              </a:rPr>
              <a:t>a group of individuals with many talents. We are team </a:t>
            </a:r>
            <a:r>
              <a:rPr lang="en-US" sz="2800" dirty="0" smtClean="0">
                <a:solidFill>
                  <a:srgbClr val="AB0068"/>
                </a:solidFill>
              </a:rPr>
              <a:t>players </a:t>
            </a:r>
            <a:r>
              <a:rPr lang="en-US" sz="2800" dirty="0">
                <a:solidFill>
                  <a:srgbClr val="AB0068"/>
                </a:solidFill>
              </a:rPr>
              <a:t>for all of the many teams we Help. </a:t>
            </a:r>
          </a:p>
        </p:txBody>
      </p:sp>
    </p:spTree>
    <p:extLst>
      <p:ext uri="{BB962C8B-B14F-4D97-AF65-F5344CB8AC3E}">
        <p14:creationId xmlns:p14="http://schemas.microsoft.com/office/powerpoint/2010/main" val="38917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053" y="459302"/>
            <a:ext cx="11357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C44475">
                    <a:lumMod val="75000"/>
                  </a:srgbClr>
                </a:solidFill>
                <a:ea typeface="+mj-ea"/>
                <a:cs typeface="+mj-cs"/>
              </a:rPr>
              <a:t>What Do We Do?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599" y="1474965"/>
            <a:ext cx="1135781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AB0068"/>
                </a:solidFill>
              </a:rPr>
              <a:t>We Are: 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AB0068"/>
                </a:solidFill>
              </a:rPr>
              <a:t>Receptionist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AB0068"/>
                </a:solidFill>
              </a:rPr>
              <a:t>Mailroom Clerks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AB0068"/>
                </a:solidFill>
              </a:rPr>
              <a:t>Weekend Front Desk Monitor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AB0068"/>
                </a:solidFill>
              </a:rPr>
              <a:t>Local Print </a:t>
            </a:r>
            <a:r>
              <a:rPr lang="en-US" sz="4000" dirty="0" smtClean="0">
                <a:solidFill>
                  <a:srgbClr val="AB0068"/>
                </a:solidFill>
              </a:rPr>
              <a:t>Shop </a:t>
            </a:r>
            <a:r>
              <a:rPr lang="en-US" sz="3200" dirty="0" smtClean="0">
                <a:solidFill>
                  <a:srgbClr val="AB0068"/>
                </a:solidFill>
              </a:rPr>
              <a:t>(include but not limited to)</a:t>
            </a:r>
          </a:p>
          <a:p>
            <a:pPr marL="742950" lvl="1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AB0068"/>
                </a:solidFill>
              </a:rPr>
              <a:t>Name Tags, Certificates, Specialty Prints, etc.</a:t>
            </a:r>
            <a:endParaRPr lang="en-US" sz="4000" dirty="0">
              <a:solidFill>
                <a:srgbClr val="AB006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dirty="0" smtClean="0">
                <a:solidFill>
                  <a:srgbClr val="AB0068"/>
                </a:solidFill>
              </a:rPr>
              <a:t>And </a:t>
            </a:r>
            <a:r>
              <a:rPr lang="en-US" sz="4000" dirty="0">
                <a:solidFill>
                  <a:srgbClr val="AB0068"/>
                </a:solidFill>
              </a:rPr>
              <a:t>More……</a:t>
            </a:r>
          </a:p>
        </p:txBody>
      </p:sp>
    </p:spTree>
    <p:extLst>
      <p:ext uri="{BB962C8B-B14F-4D97-AF65-F5344CB8AC3E}">
        <p14:creationId xmlns:p14="http://schemas.microsoft.com/office/powerpoint/2010/main" val="191227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1053" y="459302"/>
            <a:ext cx="11357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C44475">
                    <a:lumMod val="75000"/>
                  </a:srgbClr>
                </a:solidFill>
                <a:ea typeface="+mj-ea"/>
                <a:cs typeface="+mj-cs"/>
              </a:rPr>
              <a:t>How Can We HELP?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1895070"/>
            <a:ext cx="12192000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 smtClean="0">
                <a:solidFill>
                  <a:srgbClr val="AB0068"/>
                </a:solidFill>
              </a:rPr>
              <a:t>For All </a:t>
            </a:r>
            <a:r>
              <a:rPr lang="en-US" sz="4000" dirty="0">
                <a:solidFill>
                  <a:srgbClr val="AB0068"/>
                </a:solidFill>
              </a:rPr>
              <a:t>Print Request &amp; Task Needs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 smtClean="0">
                <a:solidFill>
                  <a:srgbClr val="AB0068"/>
                </a:solidFill>
              </a:rPr>
              <a:t>There’s 3 </a:t>
            </a:r>
            <a:r>
              <a:rPr lang="en-US" sz="4000" dirty="0">
                <a:solidFill>
                  <a:srgbClr val="AB0068"/>
                </a:solidFill>
              </a:rPr>
              <a:t>Simple steps to get the job </a:t>
            </a:r>
            <a:r>
              <a:rPr lang="en-US" sz="4000" dirty="0" smtClean="0">
                <a:solidFill>
                  <a:srgbClr val="AB0068"/>
                </a:solidFill>
              </a:rPr>
              <a:t>done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4000" dirty="0">
              <a:solidFill>
                <a:srgbClr val="AB006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AB0068"/>
                </a:solidFill>
              </a:rPr>
              <a:t>1. https://www.alfredstreet.org/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AB0068"/>
                </a:solidFill>
              </a:rPr>
              <a:t>2. Hover over Member Needs &amp; Click Leader </a:t>
            </a:r>
            <a:r>
              <a:rPr lang="en-US" sz="4000" dirty="0" smtClean="0">
                <a:solidFill>
                  <a:srgbClr val="AB0068"/>
                </a:solidFill>
              </a:rPr>
              <a:t>Resources</a:t>
            </a:r>
            <a:endParaRPr lang="en-US" sz="4000" dirty="0">
              <a:solidFill>
                <a:srgbClr val="AB0068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4000" dirty="0">
                <a:solidFill>
                  <a:srgbClr val="AB0068"/>
                </a:solidFill>
              </a:rPr>
              <a:t>3. Scroll Down &amp; Click </a:t>
            </a:r>
            <a:r>
              <a:rPr lang="en-US" sz="4000" dirty="0" smtClean="0">
                <a:solidFill>
                  <a:srgbClr val="AB0068"/>
                </a:solidFill>
              </a:rPr>
              <a:t>Admin Support Request Form</a:t>
            </a:r>
            <a:endParaRPr lang="en-US" sz="4000" dirty="0">
              <a:solidFill>
                <a:srgbClr val="AB0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1976" r="7237"/>
          <a:stretch/>
        </p:blipFill>
        <p:spPr>
          <a:xfrm>
            <a:off x="3939822" y="0"/>
            <a:ext cx="4109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5766" y="675433"/>
            <a:ext cx="113578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FAQ</a:t>
            </a:r>
            <a:endParaRPr lang="en-US" sz="11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Turnaround time</a:t>
            </a:r>
            <a:endParaRPr lang="en-US" u="sng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24-72 </a:t>
            </a:r>
            <a:r>
              <a:rPr lang="en-US" sz="3200" smtClean="0">
                <a:solidFill>
                  <a:schemeClr val="accent5">
                    <a:lumMod val="75000"/>
                  </a:schemeClr>
                </a:solidFill>
              </a:rPr>
              <a:t>business </a:t>
            </a:r>
            <a:r>
              <a:rPr lang="en-US" sz="3200" smtClean="0">
                <a:solidFill>
                  <a:schemeClr val="accent5">
                    <a:lumMod val="75000"/>
                  </a:schemeClr>
                </a:solidFill>
              </a:rPr>
              <a:t>hours.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Business hours are Tuesday-Friday </a:t>
            </a:r>
          </a:p>
          <a:p>
            <a:pPr lvl="1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9am – 6pm</a:t>
            </a: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  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How to receive project</a:t>
            </a:r>
            <a:endParaRPr lang="en-US" u="sng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ALL project are placed at the receptionist desk in building 325 with the recipient’s name and/ or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ministry and/ or group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Updates/ changes/ edits/ add-on’s </a:t>
            </a:r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or removals</a:t>
            </a:r>
            <a:endParaRPr lang="en-US" u="sng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If there any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of these please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send an email to </a:t>
            </a:r>
            <a:r>
              <a:rPr lang="en-US" sz="2800" dirty="0" smtClean="0">
                <a:hlinkClick r:id="rId2"/>
              </a:rPr>
              <a:t>Administrative.Support@alfredstreet.org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with your concerns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5766" y="675433"/>
            <a:ext cx="113578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C44475">
                    <a:lumMod val="75000"/>
                  </a:srgbClr>
                </a:solidFill>
                <a:ea typeface="+mj-ea"/>
                <a:cs typeface="+mj-cs"/>
              </a:rPr>
              <a:t>Now its your part to tell us…..</a:t>
            </a:r>
          </a:p>
          <a:p>
            <a:pPr algn="ctr"/>
            <a:endParaRPr lang="en-US" sz="6000" dirty="0">
              <a:solidFill>
                <a:srgbClr val="C44475">
                  <a:lumMod val="75000"/>
                </a:srgbClr>
              </a:solidFill>
              <a:ea typeface="+mj-ea"/>
              <a:cs typeface="+mj-cs"/>
            </a:endParaRPr>
          </a:p>
          <a:p>
            <a:pPr algn="ctr"/>
            <a:endParaRPr lang="en-US" sz="6000" dirty="0" smtClean="0">
              <a:solidFill>
                <a:srgbClr val="C44475">
                  <a:lumMod val="75000"/>
                </a:srgbClr>
              </a:solidFill>
              <a:ea typeface="+mj-ea"/>
              <a:cs typeface="+mj-cs"/>
            </a:endParaRPr>
          </a:p>
          <a:p>
            <a:pPr algn="ctr"/>
            <a:endParaRPr lang="en-US" sz="6000" dirty="0">
              <a:solidFill>
                <a:srgbClr val="C44475">
                  <a:lumMod val="75000"/>
                </a:srgbClr>
              </a:solidFill>
              <a:ea typeface="+mj-ea"/>
              <a:cs typeface="+mj-cs"/>
            </a:endParaRPr>
          </a:p>
          <a:p>
            <a:pPr algn="ctr"/>
            <a:endParaRPr lang="en-US" sz="6000" dirty="0">
              <a:solidFill>
                <a:srgbClr val="C44475">
                  <a:lumMod val="75000"/>
                </a:srgbClr>
              </a:solidFill>
              <a:ea typeface="+mj-ea"/>
              <a:cs typeface="+mj-cs"/>
            </a:endParaRPr>
          </a:p>
          <a:p>
            <a:pPr algn="ctr"/>
            <a:r>
              <a:rPr lang="en-US" sz="6000" dirty="0" smtClean="0">
                <a:solidFill>
                  <a:srgbClr val="C44475">
                    <a:lumMod val="75000"/>
                  </a:srgbClr>
                </a:solidFill>
                <a:ea typeface="+mj-ea"/>
                <a:cs typeface="+mj-cs"/>
              </a:rPr>
              <a:t>How can we HELP?</a:t>
            </a:r>
            <a:endParaRPr lang="en-US" dirty="0"/>
          </a:p>
        </p:txBody>
      </p:sp>
      <p:pic>
        <p:nvPicPr>
          <p:cNvPr id="1026" name="Picture 2" descr="Image result for receptionis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21" y="1977113"/>
            <a:ext cx="47625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996</TotalTime>
  <Words>220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Cambria (Body)</vt:lpstr>
      <vt:lpstr>Cherry Blossom 16x9</vt:lpstr>
      <vt:lpstr>Administrative Support Team</vt:lpstr>
      <vt:lpstr>Who is Admin. Support?  What do we do?  How can we Help?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Support Team</dc:title>
  <dc:creator>Tanoa Ashton</dc:creator>
  <cp:lastModifiedBy>Tanoa Ashton</cp:lastModifiedBy>
  <cp:revision>18</cp:revision>
  <cp:lastPrinted>2020-02-15T00:08:06Z</cp:lastPrinted>
  <dcterms:created xsi:type="dcterms:W3CDTF">2020-02-12T21:12:52Z</dcterms:created>
  <dcterms:modified xsi:type="dcterms:W3CDTF">2020-02-19T23:32:52Z</dcterms:modified>
</cp:coreProperties>
</file>