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2" r:id="rId13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A519"/>
    <a:srgbClr val="961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39" d="100"/>
          <a:sy n="139" d="100"/>
        </p:scale>
        <p:origin x="176" y="592"/>
      </p:cViewPr>
      <p:guideLst>
        <p:guide orient="horz" pos="162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2A73697-209B-D842-A2C4-4EB0704E4C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Communications &amp; Marketing - FEB2020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3AB35A-E6D6-5545-B75D-886F22AA4D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EAAA9-D1AA-BE48-A07B-B92B149AB6AB}" type="datetime1">
              <a:rPr lang="en-US" smtClean="0"/>
              <a:t>2/14/20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12D1C-6C76-B742-9648-F467AB0C94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1664D0-F0D3-A343-8AA7-EE83358CB3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1BE69-A6D8-6242-B1E0-21010C58B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55636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Communications &amp; Marketing - FEB2020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3AB96-C5B4-0740-8E0C-D9CE3D27E153}" type="datetime1">
              <a:rPr lang="en-US" smtClean="0"/>
              <a:t>2/14/20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143000"/>
            <a:ext cx="5480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C07CC-4CC6-6940-A5CB-2B328BBDD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8150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D6F58-2BD2-B642-BEF0-FBEFF0279F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F63FA21-9917-114C-A494-67EECDEB550B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610570A-0027-4448-BF29-AFE60BD954A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1327578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604C93-5507-6D49-A922-03EDB2276D6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F367BD4-B8C4-6C4A-B68C-BED89235E738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EA8A3035-99DB-984D-8387-2449D451F26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1283969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7F19FF-DB64-B942-82A3-B706E3CC12F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33A7AEA7-7955-1A48-AE52-760E090122C3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D4A1C493-EAAE-D944-BF3C-1BFA8AD2826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3360240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FEB811-9564-2340-8D6A-5B40A4904B6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DB4D54D-46C7-954A-A36E-7AF7EA1D5C88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079B0EF-7F07-F64B-B2E7-C3FCB25B01D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315746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99B0B-AF8A-E944-BEC8-636D40714C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AF454C4-36F6-2946-AB3D-8FB0E0FC7095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D2F600-94C6-2446-80F4-A16E0827B68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1324019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E5839-31B4-4547-B1B1-2F27BD9C20A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4A93D20-4D29-9A44-872F-A05624B96D30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A2F0D33-947B-6F4E-A47D-6D4DD22018D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927750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D2C17-FE03-7C44-96F0-22EEA318035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9A76E63-F424-F94F-952F-E9ABC8CC9D98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2C705B4-26A4-704C-81F8-BAAEAE9D227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3915442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A720C-E142-BF4C-93A7-C99F4802973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B34459E-73B5-C24A-852F-81F6FC2B00A6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2182696C-0090-B746-899A-D38541E33F8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1916162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72A482-52A5-6F40-AE5B-EA3D5633F62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BFCE7D1-B2A6-1C4B-A0DB-39C7537C923A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2AAC28EA-7229-9C46-BDA5-323470C6F33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252275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11A698-F9A9-7840-B4C4-8B47AAACA12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C996024-EB7B-4A4F-B21E-83D35FFE1334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70C170E6-4D5D-FD48-9A15-724E2A7018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4217895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B47F3E-F771-6A47-8115-1AFF8FF3C9D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3785A77-B256-794B-A615-DECCC5F8B842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D136284-AE26-9D4B-8777-655668233DF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4291050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F10CA-B98B-4945-8802-D8630A05CA2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BB017EA-67C3-C24B-8671-E0F8B0E3830A}" type="datetime1">
              <a:rPr lang="en-US" smtClean="0"/>
              <a:t>2/14/20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8EDFA686-3CE8-A241-ADFF-9F417424620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Communications &amp; Marketing - FEB2020</a:t>
            </a:r>
          </a:p>
        </p:txBody>
      </p:sp>
    </p:spTree>
    <p:extLst>
      <p:ext uri="{BB962C8B-B14F-4D97-AF65-F5344CB8AC3E}">
        <p14:creationId xmlns:p14="http://schemas.microsoft.com/office/powerpoint/2010/main" val="2510611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9299"/>
            <a:ext cx="7772400" cy="1103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7349"/>
            <a:ext cx="6400800" cy="13156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4537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235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53665"/>
            <a:ext cx="2057400" cy="32975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53665"/>
            <a:ext cx="6019800" cy="32975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834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94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8236"/>
            <a:ext cx="7772400" cy="1022502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2054"/>
            <a:ext cx="7772400" cy="112618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5823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9442"/>
            <a:ext cx="4038600" cy="25502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9442"/>
            <a:ext cx="4038600" cy="25502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14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5555"/>
            <a:ext cx="8229600" cy="48728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1653"/>
            <a:ext cx="4040188" cy="6157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18340"/>
            <a:ext cx="4040188" cy="26169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461653"/>
            <a:ext cx="4041775" cy="6157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218340"/>
            <a:ext cx="4041775" cy="26169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732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349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708AC5C5-01A7-0343-929B-1529ADB5B9A0}" type="datetimeFigureOut">
              <a:rPr lang="en-US" smtClean="0"/>
              <a:t>2/14/20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71678"/>
            <a:ext cx="2895600" cy="2740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71678"/>
            <a:ext cx="2133600" cy="274097"/>
          </a:xfrm>
          <a:prstGeom prst="rect">
            <a:avLst/>
          </a:prstGeom>
        </p:spPr>
        <p:txBody>
          <a:bodyPr/>
          <a:lstStyle/>
          <a:p>
            <a:fld id="{EB248933-9311-7B49-A5DE-536EA453B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54364"/>
            <a:ext cx="3008313" cy="8138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54363"/>
            <a:ext cx="5111750" cy="4099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26708"/>
            <a:ext cx="3008313" cy="32852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079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885011"/>
            <a:ext cx="5486400" cy="42544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1234"/>
            <a:ext cx="5486400" cy="30889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310458"/>
            <a:ext cx="5486400" cy="6042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61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5191"/>
            <a:ext cx="8229600" cy="567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3626"/>
            <a:ext cx="8229600" cy="347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132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96111F"/>
          </a:solidFill>
          <a:latin typeface="Georgia"/>
          <a:ea typeface="+mj-ea"/>
          <a:cs typeface="Georg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Georgia"/>
          <a:ea typeface="+mn-ea"/>
          <a:cs typeface="Georg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eorgia"/>
          <a:ea typeface="+mn-ea"/>
          <a:cs typeface="Georg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Georgia"/>
          <a:ea typeface="+mn-ea"/>
          <a:cs typeface="Georg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Georgia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244" y="2733277"/>
            <a:ext cx="7772400" cy="746232"/>
          </a:xfrm>
        </p:spPr>
        <p:txBody>
          <a:bodyPr>
            <a:normAutofit/>
          </a:bodyPr>
          <a:lstStyle/>
          <a:p>
            <a:r>
              <a:rPr lang="en-US" sz="3600" i="1" dirty="0">
                <a:solidFill>
                  <a:schemeClr val="bg1"/>
                </a:solidFill>
              </a:rPr>
              <a:t>What is…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282" y="3483192"/>
            <a:ext cx="6400800" cy="1315667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sz="4800" dirty="0">
                <a:solidFill>
                  <a:srgbClr val="D8A519"/>
                </a:solidFill>
              </a:rPr>
              <a:t>COMMUNICATIONS</a:t>
            </a:r>
            <a:br>
              <a:rPr lang="en-US" sz="4800" dirty="0">
                <a:solidFill>
                  <a:srgbClr val="D8A519"/>
                </a:solidFill>
              </a:rPr>
            </a:br>
            <a:r>
              <a:rPr lang="en-US" sz="4800" dirty="0">
                <a:solidFill>
                  <a:srgbClr val="D8A519"/>
                </a:solidFill>
              </a:rPr>
              <a:t>&amp; MARKETING</a:t>
            </a:r>
          </a:p>
        </p:txBody>
      </p:sp>
    </p:spTree>
    <p:extLst>
      <p:ext uri="{BB962C8B-B14F-4D97-AF65-F5344CB8AC3E}">
        <p14:creationId xmlns:p14="http://schemas.microsoft.com/office/powerpoint/2010/main" val="1617649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476D060-E0D2-2347-B414-0317541E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62039"/>
            <a:ext cx="8229600" cy="567340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Communications - FAQ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AC4B33A-D636-D544-878E-6F377BE95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1129378"/>
            <a:ext cx="8869680" cy="3826669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r>
              <a:rPr lang="en-US" sz="2000" dirty="0"/>
              <a:t>We have oversight of ALL external &amp; internal communication/advertising, marketing, social media and media, which includes both print and digital but is not limited to just that.  </a:t>
            </a:r>
          </a:p>
          <a:p>
            <a:endParaRPr lang="en-US" sz="2000" dirty="0"/>
          </a:p>
          <a:p>
            <a:r>
              <a:rPr lang="en-US" sz="2000" dirty="0"/>
              <a:t>So, the Communications Department must approve everything and will consult the church administrator and/or pastor’s office when and where necessary.</a:t>
            </a:r>
          </a:p>
          <a:p>
            <a:endParaRPr lang="en-US" sz="2000" dirty="0"/>
          </a:p>
          <a:p>
            <a:r>
              <a:rPr lang="en-US" sz="2000" dirty="0"/>
              <a:t>Effective immediately, we are NOT approving any additional individual external or ministry social media pages/platforms/blogs, websites, webpages, GroupMe accounts, or Apps for individual ministries. (subject to review)</a:t>
            </a:r>
          </a:p>
        </p:txBody>
      </p:sp>
    </p:spTree>
    <p:extLst>
      <p:ext uri="{BB962C8B-B14F-4D97-AF65-F5344CB8AC3E}">
        <p14:creationId xmlns:p14="http://schemas.microsoft.com/office/powerpoint/2010/main" val="18701294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FCC4-BDC5-DA44-BA28-25CFBD53C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38520"/>
            <a:ext cx="8229600" cy="567340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Communications - FAQ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09DD6-4D31-2349-A2DE-2C2D4DE5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818482"/>
            <a:ext cx="8917686" cy="4247294"/>
          </a:xfrm>
          <a:solidFill>
            <a:schemeClr val="accent6"/>
          </a:solidFill>
        </p:spPr>
        <p:txBody>
          <a:bodyPr>
            <a:noAutofit/>
          </a:bodyPr>
          <a:lstStyle/>
          <a:p>
            <a:r>
              <a:rPr lang="en-US" sz="2000" dirty="0"/>
              <a:t>Communications Department has oversight of ALL external collateral materials, designs (print, digital, used on any/all platforms where the name ASBC, Alfred Street Baptist Church, Alfred Street and/or ANY ASBC Ministry is mentioned). ALL DESIGNS, LOGOS, MUST BE APPROVED AND/OR DESIGNED BY THE COMMUNICATIONS DEPARTMENT.</a:t>
            </a:r>
          </a:p>
          <a:p>
            <a:endParaRPr lang="en-US" sz="2000" dirty="0"/>
          </a:p>
          <a:p>
            <a:r>
              <a:rPr lang="en-US" sz="2000" dirty="0"/>
              <a:t>Effective JANUARY 1, 2020 – the ASBC COMMUNICATIONS DEPARTMENT is NOT APPROVING ANY NEW LOGOS for individual USE ON ANY ASBC collateral and/or material as it relates to individual ministries.</a:t>
            </a:r>
          </a:p>
          <a:p>
            <a:r>
              <a:rPr lang="en-US" sz="2000" dirty="0"/>
              <a:t>Effective JANUARY 1, 2020,  T-Shirts/Apparel will not be APPROVED for INDIVIDUAL MINISTRIES and their initiatives. (subject to review)</a:t>
            </a:r>
          </a:p>
        </p:txBody>
      </p:sp>
    </p:spTree>
    <p:extLst>
      <p:ext uri="{BB962C8B-B14F-4D97-AF65-F5344CB8AC3E}">
        <p14:creationId xmlns:p14="http://schemas.microsoft.com/office/powerpoint/2010/main" val="21829650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EF03C-6220-1548-99DB-A0190F0F5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&amp; Coming Soon - Updates…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5F439-715E-B34C-AB97-CD2485E45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02531"/>
            <a:ext cx="8769096" cy="3726085"/>
          </a:xfrm>
          <a:solidFill>
            <a:srgbClr val="D8A519"/>
          </a:solidFill>
        </p:spPr>
        <p:txBody>
          <a:bodyPr>
            <a:normAutofit fontScale="92500"/>
          </a:bodyPr>
          <a:lstStyle/>
          <a:p>
            <a:r>
              <a:rPr lang="en-US" dirty="0"/>
              <a:t>Preferred LOGO – Standard Main LOGO</a:t>
            </a:r>
          </a:p>
          <a:p>
            <a:r>
              <a:rPr lang="en-US" dirty="0"/>
              <a:t>Tiered Marketing Packages for All - Immediate</a:t>
            </a:r>
          </a:p>
          <a:p>
            <a:r>
              <a:rPr lang="en-US" dirty="0"/>
              <a:t>Updated Branding Guidelines – Will be added to Leader’s Resource Page (TBA)</a:t>
            </a:r>
          </a:p>
          <a:p>
            <a:r>
              <a:rPr lang="en-US" dirty="0"/>
              <a:t>Communications Portal – WEBPAGE AD (TBA)</a:t>
            </a:r>
          </a:p>
          <a:p>
            <a:r>
              <a:rPr lang="en-US" dirty="0"/>
              <a:t>Frequently Asked Questions – (TBA)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09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Branding - #WeAreAlfredStreet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is our words.</a:t>
            </a:r>
          </a:p>
          <a:p>
            <a:r>
              <a:rPr lang="en-US" dirty="0"/>
              <a:t>It is our images.</a:t>
            </a:r>
          </a:p>
          <a:p>
            <a:r>
              <a:rPr lang="en-US" dirty="0"/>
              <a:t>It is our experiences.</a:t>
            </a:r>
          </a:p>
          <a:p>
            <a:pPr marL="0" indent="0">
              <a:buNone/>
            </a:pPr>
            <a:r>
              <a:rPr lang="en-US" dirty="0"/>
              <a:t>As Alfred Street Baptist Church grows, it is important that all of graphic art, digital and traditional media, and communication be designed to attract people to our church and a closer relationship with Christ.</a:t>
            </a:r>
          </a:p>
        </p:txBody>
      </p:sp>
    </p:spTree>
    <p:extLst>
      <p:ext uri="{BB962C8B-B14F-4D97-AF65-F5344CB8AC3E}">
        <p14:creationId xmlns:p14="http://schemas.microsoft.com/office/powerpoint/2010/main" val="3735314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98A92E9E-AFA2-1F49-8A2F-8A7AB87C5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973" y="754364"/>
            <a:ext cx="3642102" cy="81381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OUR CORE VALUES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F7EAB072-FE7D-0247-9F7D-79A72B805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2773" y="754363"/>
            <a:ext cx="4324026" cy="4099065"/>
          </a:xfrm>
        </p:spPr>
        <p:txBody>
          <a:bodyPr/>
          <a:lstStyle/>
          <a:p>
            <a:r>
              <a:rPr lang="en-US" dirty="0"/>
              <a:t>EXCELLENCE</a:t>
            </a:r>
          </a:p>
          <a:p>
            <a:r>
              <a:rPr lang="en-US" dirty="0"/>
              <a:t>EVANGLISM</a:t>
            </a:r>
          </a:p>
          <a:p>
            <a:r>
              <a:rPr lang="en-US" dirty="0"/>
              <a:t>RELATIONSHIP</a:t>
            </a:r>
          </a:p>
          <a:p>
            <a:r>
              <a:rPr lang="en-US" dirty="0"/>
              <a:t>STEWARDSHIP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7AF2D18-5781-F64E-A0C7-FE5DE312E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2CFBE55-4E4C-6249-AB31-4451D4DFCD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37" y="1568174"/>
            <a:ext cx="4246536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258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74D1E-E59B-6548-B585-8877D019B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7132"/>
            <a:ext cx="8229600" cy="3776296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Communications has developed a set of guidelines, principles, and standards that will assist in doing just that. These guidelines will help our staff, volunteers, and contractors communicate our vision clearly.</a:t>
            </a:r>
          </a:p>
        </p:txBody>
      </p:sp>
    </p:spTree>
    <p:extLst>
      <p:ext uri="{BB962C8B-B14F-4D97-AF65-F5344CB8AC3E}">
        <p14:creationId xmlns:p14="http://schemas.microsoft.com/office/powerpoint/2010/main" val="1208814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119AE8-FF56-764E-8504-E68F2D94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Alfred Street Baptist Church LOGO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7CA055-FFBD-2840-B9CC-94715E81D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61653"/>
            <a:ext cx="4040188" cy="615795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sz="2800" dirty="0"/>
              <a:t>Main LOGO</a:t>
            </a:r>
            <a:r>
              <a:rPr lang="en-US" dirty="0"/>
              <a:t>				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E41B07A-4991-7F4A-B657-D8892DDCA1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0936" y="2217738"/>
            <a:ext cx="3154680" cy="2617787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FD576DD-5D2F-5A40-B463-D77FB27477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n-US" sz="2800" dirty="0"/>
              <a:t>Informal LOGO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DB25AEE9-45D6-5C41-85FB-BBA922A13EF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WatercolorSponge/>
                    </a14:imgEffect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41912" y="2701131"/>
            <a:ext cx="3048000" cy="1651000"/>
          </a:xfr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24756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9E80414-8D49-3D4D-BF6D-AEE54D37A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 LOGO &amp; Icon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48BC07F-D57B-5B48-8172-A7BF01A1D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1202531"/>
            <a:ext cx="8915400" cy="3826669"/>
          </a:xfrm>
          <a:solidFill>
            <a:schemeClr val="accent6">
              <a:lumMod val="75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US" dirty="0"/>
              <a:t>The Alfred Street Baptist Church Brand Identity is how we are seen/viewed by others. Whether you are on campus, or off site, you represent Alfred Street Baptist Church every time you use the brand.</a:t>
            </a:r>
          </a:p>
          <a:p>
            <a:endParaRPr lang="en-US" dirty="0"/>
          </a:p>
          <a:p>
            <a:r>
              <a:rPr lang="en-US" dirty="0"/>
              <a:t>Whether seen in print, or screen and/or in person or on-merchandise (</a:t>
            </a:r>
            <a:r>
              <a:rPr lang="en-US" dirty="0" err="1"/>
              <a:t>i.e</a:t>
            </a:r>
            <a:r>
              <a:rPr lang="en-US" dirty="0"/>
              <a:t> SWAG), our logo is stable. The brand identity will make a positive impact only if/when it is used consistently and correctly.</a:t>
            </a:r>
          </a:p>
        </p:txBody>
      </p:sp>
    </p:spTree>
    <p:extLst>
      <p:ext uri="{BB962C8B-B14F-4D97-AF65-F5344CB8AC3E}">
        <p14:creationId xmlns:p14="http://schemas.microsoft.com/office/powerpoint/2010/main" val="4109519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467CC0-8A9D-B84F-80AB-B4D04F2D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ASBC Communication Values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32E2C3-34C7-B246-A764-82A3BEA9E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19442"/>
            <a:ext cx="4038600" cy="3453726"/>
          </a:xfrm>
          <a:solidFill>
            <a:schemeClr val="accent6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Advocates for our audience</a:t>
            </a:r>
          </a:p>
          <a:p>
            <a:r>
              <a:rPr lang="en-US" dirty="0"/>
              <a:t>User-Friendly</a:t>
            </a:r>
          </a:p>
          <a:p>
            <a:r>
              <a:rPr lang="en-US" dirty="0"/>
              <a:t>Avoid insider lingo</a:t>
            </a:r>
          </a:p>
          <a:p>
            <a:r>
              <a:rPr lang="en-US" dirty="0"/>
              <a:t>Always say less to communicate more</a:t>
            </a:r>
          </a:p>
          <a:p>
            <a:r>
              <a:rPr lang="en-US" dirty="0"/>
              <a:t>Do not sell</a:t>
            </a:r>
          </a:p>
          <a:p>
            <a:r>
              <a:rPr lang="en-US" dirty="0"/>
              <a:t>Lots of Personality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8AE051-D1C0-A74F-BCEE-64F9B1A2D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19442"/>
            <a:ext cx="4038600" cy="3453726"/>
          </a:xfrm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/>
              <a:t>Communicate with excellence</a:t>
            </a:r>
          </a:p>
          <a:p>
            <a:r>
              <a:rPr lang="en-US" dirty="0"/>
              <a:t>Communicate what we want for people, not what we want from them</a:t>
            </a:r>
          </a:p>
        </p:txBody>
      </p:sp>
    </p:spTree>
    <p:extLst>
      <p:ext uri="{BB962C8B-B14F-4D97-AF65-F5344CB8AC3E}">
        <p14:creationId xmlns:p14="http://schemas.microsoft.com/office/powerpoint/2010/main" val="387313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F56F9-7D52-D34A-A30E-A3D551A44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Communications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9CBA-AD02-304D-BC5C-2387DA186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rgbClr val="FFC000"/>
          </a:solidFill>
        </p:spPr>
        <p:txBody>
          <a:bodyPr>
            <a:normAutofit fontScale="77500" lnSpcReduction="20000"/>
          </a:bodyPr>
          <a:lstStyle/>
          <a:p>
            <a:r>
              <a:rPr lang="en-US" dirty="0"/>
              <a:t>Get a second set of eyes on it</a:t>
            </a:r>
          </a:p>
          <a:p>
            <a:r>
              <a:rPr lang="en-US" dirty="0"/>
              <a:t>Have a goal</a:t>
            </a:r>
          </a:p>
          <a:p>
            <a:r>
              <a:rPr lang="en-US" dirty="0"/>
              <a:t>Know Your Audience</a:t>
            </a:r>
          </a:p>
          <a:p>
            <a:r>
              <a:rPr lang="en-US" dirty="0"/>
              <a:t>Add an Evaluation Step</a:t>
            </a:r>
          </a:p>
          <a:p>
            <a:r>
              <a:rPr lang="en-US" dirty="0"/>
              <a:t>Consider Content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32FBFC-AF65-924D-9E85-7FE745138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/>
          </a:solidFill>
        </p:spPr>
        <p:txBody>
          <a:bodyPr>
            <a:normAutofit fontScale="77500" lnSpcReduction="20000"/>
          </a:bodyPr>
          <a:lstStyle/>
          <a:p>
            <a:r>
              <a:rPr lang="en-US" dirty="0"/>
              <a:t>Do not load people down with too much all at once</a:t>
            </a:r>
          </a:p>
          <a:p>
            <a:r>
              <a:rPr lang="en-US" dirty="0"/>
              <a:t>Lead with the most important thing</a:t>
            </a:r>
          </a:p>
          <a:p>
            <a:r>
              <a:rPr lang="en-US" dirty="0"/>
              <a:t>Avoid overused words</a:t>
            </a:r>
          </a:p>
          <a:p>
            <a:r>
              <a:rPr lang="en-US" dirty="0"/>
              <a:t>Use an active voice when possible (Voice-over)</a:t>
            </a:r>
          </a:p>
          <a:p>
            <a:r>
              <a:rPr lang="en-US" dirty="0"/>
              <a:t>Cut, Cut, Cut!</a:t>
            </a:r>
          </a:p>
        </p:txBody>
      </p:sp>
    </p:spTree>
    <p:extLst>
      <p:ext uri="{BB962C8B-B14F-4D97-AF65-F5344CB8AC3E}">
        <p14:creationId xmlns:p14="http://schemas.microsoft.com/office/powerpoint/2010/main" val="380424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F8AF58B7-3B3F-B24F-864F-EBF6ED0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 FOR 2020 – MARKETING PACKAGES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B6E3BA29-9109-CB4A-BD5C-B5709836B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73626"/>
            <a:ext cx="8604504" cy="3479802"/>
          </a:xfrm>
          <a:solidFill>
            <a:schemeClr val="accent6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TIER 1 – WORSHIP / CHURCH WIDE</a:t>
            </a:r>
          </a:p>
          <a:p>
            <a:r>
              <a:rPr lang="en-US" dirty="0"/>
              <a:t>TIER 2 – CHURCH WIDE EVENTS</a:t>
            </a:r>
          </a:p>
          <a:p>
            <a:r>
              <a:rPr lang="en-US" dirty="0"/>
              <a:t>TIER 3 – MINISTRY CHURCH WIDE</a:t>
            </a:r>
          </a:p>
          <a:p>
            <a:r>
              <a:rPr lang="en-US" dirty="0"/>
              <a:t>TIER 4 – MINISTRY MEETINGS / EVENTS (REOCCURING)</a:t>
            </a:r>
          </a:p>
          <a:p>
            <a:pPr marL="0" indent="0" algn="ctr">
              <a:buNone/>
            </a:pPr>
            <a:r>
              <a:rPr lang="en-US" dirty="0"/>
              <a:t>There will be a listing/communication sent to each ministry that will detail all that is included per Tier Paradigm for your Marketing packages.</a:t>
            </a:r>
          </a:p>
        </p:txBody>
      </p:sp>
    </p:spTree>
    <p:extLst>
      <p:ext uri="{BB962C8B-B14F-4D97-AF65-F5344CB8AC3E}">
        <p14:creationId xmlns:p14="http://schemas.microsoft.com/office/powerpoint/2010/main" val="23880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708</Words>
  <Application>Microsoft Macintosh PowerPoint</Application>
  <PresentationFormat>Custom</PresentationFormat>
  <Paragraphs>87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Georgia</vt:lpstr>
      <vt:lpstr>Office Theme</vt:lpstr>
      <vt:lpstr>What is…</vt:lpstr>
      <vt:lpstr>Branding - #WeAreAlfredStreet</vt:lpstr>
      <vt:lpstr>OUR CORE VALUES</vt:lpstr>
      <vt:lpstr>PowerPoint Presentation</vt:lpstr>
      <vt:lpstr>Alfred Street Baptist Church LOGO</vt:lpstr>
      <vt:lpstr>Standard LOGO &amp; Icon</vt:lpstr>
      <vt:lpstr>ASBC Communication Values</vt:lpstr>
      <vt:lpstr>Communications Best Practices</vt:lpstr>
      <vt:lpstr>NEW FOR 2020 – MARKETING PACKAGES</vt:lpstr>
      <vt:lpstr>Communications - FAQ</vt:lpstr>
      <vt:lpstr>Communications - FAQ</vt:lpstr>
      <vt:lpstr>New &amp; Coming Soon - Updates…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Calder</dc:creator>
  <cp:lastModifiedBy>Microsoft Office User</cp:lastModifiedBy>
  <cp:revision>18</cp:revision>
  <cp:lastPrinted>2020-02-14T23:17:12Z</cp:lastPrinted>
  <dcterms:created xsi:type="dcterms:W3CDTF">2020-02-14T19:09:01Z</dcterms:created>
  <dcterms:modified xsi:type="dcterms:W3CDTF">2020-02-14T23:23:56Z</dcterms:modified>
</cp:coreProperties>
</file>