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Vpayne@alfredstreet.org" TargetMode="External"/><Relationship Id="rId2" Type="http://schemas.openxmlformats.org/officeDocument/2006/relationships/hyperlink" Target="mailto:Mhawkins@alfredstreet.org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Cbolding@alfredstreet.or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ASBC Culinary Department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Rev. Marla C. Hawkins, Manager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055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Romans 12: 10-13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 Be kindly affectionate to one another with brotherly love, in honor </a:t>
            </a:r>
            <a:r>
              <a:rPr lang="en-US" dirty="0" err="1" smtClean="0"/>
              <a:t>givingpreference</a:t>
            </a:r>
            <a:r>
              <a:rPr lang="en-US" dirty="0" smtClean="0"/>
              <a:t> to one another, not lagging in diligence, fervent in spirit, serving the Lord; rejoicing in hope, patient in tribulation, continuing steadfastly in prayer, distributing to the needs of the saints, given to hospitality.”  NKJV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489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To provide culinary support to </a:t>
            </a:r>
            <a:r>
              <a:rPr lang="en-US" b="1" dirty="0" smtClean="0"/>
              <a:t>all </a:t>
            </a:r>
            <a:r>
              <a:rPr lang="en-US" dirty="0" smtClean="0"/>
              <a:t>approved church activities requiring food offerings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To maintain Safe-</a:t>
            </a:r>
            <a:r>
              <a:rPr lang="en-US" dirty="0" err="1" smtClean="0"/>
              <a:t>Serv</a:t>
            </a:r>
            <a:r>
              <a:rPr lang="en-US" dirty="0" smtClean="0"/>
              <a:t> food service guidelines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To ensure that ASBC insurance policy requirements are followed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To provide menu guidance to church ministries according to age of group served, special requirements, special requests and number to be served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To provide set-ups specific to activities being served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To provide food service supplies to ministry volunteers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To clean food service areas after events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To communicate with the point of contact for the event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To communicate with FMS regarding food station areas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91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Staff/Access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Rev. Marla C. Hawkins, Manager</a:t>
            </a:r>
          </a:p>
          <a:p>
            <a:r>
              <a:rPr lang="en-US" dirty="0" smtClean="0">
                <a:hlinkClick r:id="rId2"/>
              </a:rPr>
              <a:t>Mhawkins@alfredstreet.org</a:t>
            </a:r>
            <a:endParaRPr lang="en-US" dirty="0" smtClean="0"/>
          </a:p>
          <a:p>
            <a:r>
              <a:rPr lang="en-US" dirty="0" smtClean="0"/>
              <a:t>Verna M. Payne, Lead Coordinator</a:t>
            </a:r>
          </a:p>
          <a:p>
            <a:r>
              <a:rPr lang="en-US" dirty="0" smtClean="0">
                <a:hlinkClick r:id="rId3"/>
              </a:rPr>
              <a:t>Vpayne@alfredstreet.org</a:t>
            </a:r>
            <a:endParaRPr lang="en-US" dirty="0" smtClean="0"/>
          </a:p>
          <a:p>
            <a:r>
              <a:rPr lang="en-US" dirty="0" smtClean="0"/>
              <a:t>Carol Y. Bolding, Coordinator</a:t>
            </a:r>
          </a:p>
          <a:p>
            <a:r>
              <a:rPr lang="en-US" dirty="0" smtClean="0">
                <a:hlinkClick r:id="rId4"/>
              </a:rPr>
              <a:t>Cbolding@alfredstreet.org</a:t>
            </a:r>
            <a:endParaRPr lang="en-US" dirty="0" smtClean="0"/>
          </a:p>
          <a:p>
            <a:r>
              <a:rPr lang="en-US" dirty="0" smtClean="0"/>
              <a:t>Barrington Taylor, Coordinator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Btaylor@alfredstreet.org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en-US" b="1" dirty="0" smtClean="0"/>
              <a:t>Contractors</a:t>
            </a:r>
          </a:p>
          <a:p>
            <a:pPr algn="ctr"/>
            <a:endParaRPr lang="en-US" b="1" dirty="0" smtClean="0"/>
          </a:p>
          <a:p>
            <a:r>
              <a:rPr lang="en-US" dirty="0" smtClean="0"/>
              <a:t>George (J. R.) Dunaway, Food Service Buyer</a:t>
            </a:r>
          </a:p>
          <a:p>
            <a:r>
              <a:rPr lang="en-US" dirty="0" smtClean="0"/>
              <a:t>Kevin Bell, Coordinator</a:t>
            </a:r>
          </a:p>
          <a:p>
            <a:r>
              <a:rPr lang="en-US" dirty="0" err="1" smtClean="0"/>
              <a:t>Tuesdae</a:t>
            </a:r>
            <a:r>
              <a:rPr lang="en-US" dirty="0" smtClean="0"/>
              <a:t> Fuller-Bell, Coordinator</a:t>
            </a:r>
          </a:p>
          <a:p>
            <a:r>
              <a:rPr lang="en-US" dirty="0" err="1" smtClean="0"/>
              <a:t>Youner</a:t>
            </a:r>
            <a:r>
              <a:rPr lang="en-US" dirty="0" smtClean="0"/>
              <a:t> McCloud, Coordinator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541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Food Service requests begin with the ministry and office of ministry program or designee</a:t>
            </a:r>
          </a:p>
          <a:p>
            <a:r>
              <a:rPr lang="en-US" dirty="0" smtClean="0"/>
              <a:t>Requests then obtain an approval and are scheduled</a:t>
            </a:r>
          </a:p>
          <a:p>
            <a:r>
              <a:rPr lang="en-US" dirty="0" smtClean="0"/>
              <a:t>Approved requests requiring food service are sent to the Culinary department</a:t>
            </a:r>
          </a:p>
          <a:p>
            <a:r>
              <a:rPr lang="en-US" dirty="0" smtClean="0"/>
              <a:t>Ministry/Requesting POC is contacted by Culinary representative and discussions of service required begin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Menu planning and serving are finalized</a:t>
            </a:r>
          </a:p>
          <a:p>
            <a:r>
              <a:rPr lang="en-US" dirty="0" smtClean="0"/>
              <a:t>Number to be served is finalized, preferably 2 weeks prior to the event</a:t>
            </a:r>
          </a:p>
          <a:p>
            <a:r>
              <a:rPr lang="en-US" dirty="0" smtClean="0"/>
              <a:t>No food is to be served/consumed at a church activity without approval and Culinary support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378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Resources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Light Refreshments</a:t>
            </a:r>
          </a:p>
          <a:p>
            <a:r>
              <a:rPr lang="en-US" dirty="0" smtClean="0"/>
              <a:t>Hot Breakfast</a:t>
            </a:r>
          </a:p>
          <a:p>
            <a:r>
              <a:rPr lang="en-US" dirty="0" smtClean="0"/>
              <a:t>Continental Breakfast</a:t>
            </a:r>
          </a:p>
          <a:p>
            <a:r>
              <a:rPr lang="en-US" dirty="0" smtClean="0"/>
              <a:t>Hot Lunch</a:t>
            </a:r>
          </a:p>
          <a:p>
            <a:r>
              <a:rPr lang="en-US" dirty="0" smtClean="0"/>
              <a:t>Cold Lunch</a:t>
            </a:r>
          </a:p>
          <a:p>
            <a:r>
              <a:rPr lang="en-US" dirty="0" smtClean="0"/>
              <a:t>Dinner (hot)</a:t>
            </a:r>
          </a:p>
          <a:p>
            <a:r>
              <a:rPr lang="en-US" dirty="0" smtClean="0"/>
              <a:t>Dinner (salad offerings)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Receptions</a:t>
            </a:r>
          </a:p>
          <a:p>
            <a:r>
              <a:rPr lang="en-US" dirty="0" smtClean="0"/>
              <a:t>Special Observances</a:t>
            </a:r>
          </a:p>
          <a:p>
            <a:r>
              <a:rPr lang="en-US" dirty="0" smtClean="0"/>
              <a:t>Assistance w/outside catered events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11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52666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</TotalTime>
  <Words>334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Trebuchet MS</vt:lpstr>
      <vt:lpstr>Wingdings</vt:lpstr>
      <vt:lpstr>Wingdings 3</vt:lpstr>
      <vt:lpstr>Facet</vt:lpstr>
      <vt:lpstr>ASBC Culinary Department</vt:lpstr>
      <vt:lpstr>Romans 12: 10-13</vt:lpstr>
      <vt:lpstr>Roles</vt:lpstr>
      <vt:lpstr>Staff/Access</vt:lpstr>
      <vt:lpstr>Policies</vt:lpstr>
      <vt:lpstr> Resources    </vt:lpstr>
      <vt:lpstr>NOTES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ASBC Culinary Department</dc:title>
  <dc:creator>Marla Hawkins</dc:creator>
  <cp:lastModifiedBy>Marla Hawkins</cp:lastModifiedBy>
  <cp:revision>11</cp:revision>
  <cp:lastPrinted>2020-02-15T00:49:48Z</cp:lastPrinted>
  <dcterms:created xsi:type="dcterms:W3CDTF">2020-02-14T23:22:19Z</dcterms:created>
  <dcterms:modified xsi:type="dcterms:W3CDTF">2020-02-15T00:50:26Z</dcterms:modified>
</cp:coreProperties>
</file>