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2" r:id="rId4"/>
    <p:sldId id="263" r:id="rId5"/>
    <p:sldId id="26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FACILITIES MANAGEMENT SERVICES DEPARTMENT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Rev. Anthony J. Brownlow, Assistant Church Administrator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signature_5265651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1405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STEWARDSHIP</a:t>
            </a: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job of supervising or taking care of something, such as an organization or property.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Stewardship is a theological belief that humans are responsible for the world, and should take care of it.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Peter 4:10-Based on the gift each one has received, use it to serve others, as good managers of the varied grace of God.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 descr="signature_5265651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4122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FACILITIES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301 ALFRED STREET (CHURCH)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325 SOUTH PATRICK STREET (ANNEX I)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331 SOUTH PATRICK STREET (ANNEX II)</a:t>
            </a:r>
          </a:p>
        </p:txBody>
      </p:sp>
      <p:pic>
        <p:nvPicPr>
          <p:cNvPr id="8194" name="Picture 2" descr="signature_5265651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2558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TRANSPORTATION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ASBC I (10 Passenger Bus)</a:t>
            </a:r>
          </a:p>
          <a:p>
            <a:endParaRPr lang="en-US" dirty="0" smtClean="0"/>
          </a:p>
          <a:p>
            <a:r>
              <a:rPr lang="en-US" dirty="0" smtClean="0"/>
              <a:t>ASBC II (12 Passenger Bus With </a:t>
            </a:r>
            <a:r>
              <a:rPr lang="en-US" dirty="0"/>
              <a:t>A</a:t>
            </a:r>
            <a:r>
              <a:rPr lang="en-US" dirty="0" smtClean="0"/>
              <a:t> Wheel Chair </a:t>
            </a:r>
            <a:r>
              <a:rPr lang="en-US" dirty="0"/>
              <a:t>L</a:t>
            </a:r>
            <a:r>
              <a:rPr lang="en-US" dirty="0" smtClean="0"/>
              <a:t>ift)</a:t>
            </a:r>
          </a:p>
          <a:p>
            <a:endParaRPr lang="en-US" dirty="0" smtClean="0"/>
          </a:p>
          <a:p>
            <a:r>
              <a:rPr lang="en-US" dirty="0" smtClean="0"/>
              <a:t>ASBC III (18 Passenger Bus)</a:t>
            </a:r>
          </a:p>
          <a:p>
            <a:endParaRPr lang="en-US" dirty="0"/>
          </a:p>
          <a:p>
            <a:r>
              <a:rPr lang="en-US" dirty="0" smtClean="0"/>
              <a:t>ASBC VII (Pick-up truck)</a:t>
            </a:r>
          </a:p>
          <a:p>
            <a:endParaRPr lang="en-US" dirty="0"/>
          </a:p>
        </p:txBody>
      </p:sp>
      <p:pic>
        <p:nvPicPr>
          <p:cNvPr id="7170" name="Picture 2" descr="signature_5265651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8043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????????????????????????????????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 descr="signature_5265651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2690188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101</TotalTime>
  <Words>137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Trebuchet MS</vt:lpstr>
      <vt:lpstr>Berlin</vt:lpstr>
      <vt:lpstr>FACILITIES MANAGEMENT SERVICES DEPARTMENT</vt:lpstr>
      <vt:lpstr>STEWARDSHIP</vt:lpstr>
      <vt:lpstr>FACILITIES</vt:lpstr>
      <vt:lpstr>TRANSPORTATION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FACILITIES MANAGEMENT SERVICES</dc:title>
  <dc:creator>Anthony Brownlow</dc:creator>
  <cp:lastModifiedBy>Anthony Brownlow</cp:lastModifiedBy>
  <cp:revision>11</cp:revision>
  <dcterms:created xsi:type="dcterms:W3CDTF">2020-02-15T01:22:59Z</dcterms:created>
  <dcterms:modified xsi:type="dcterms:W3CDTF">2020-02-15T03:04:46Z</dcterms:modified>
</cp:coreProperties>
</file>