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4" r:id="rId9"/>
    <p:sldId id="265" r:id="rId10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 showGuides="1">
      <p:cViewPr varScale="1">
        <p:scale>
          <a:sx n="83" d="100"/>
          <a:sy n="83" d="100"/>
        </p:scale>
        <p:origin x="1450" y="67"/>
      </p:cViewPr>
      <p:guideLst>
        <p:guide orient="horz" pos="2160"/>
        <p:guide pos="28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10874-8693-714C-A807-4D46A83A1FA9}" type="datetimeFigureOut">
              <a:rPr lang="en-US" smtClean="0"/>
              <a:t>2/14/2020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2947F-D384-4C42-952F-1E29902237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91150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10874-8693-714C-A807-4D46A83A1FA9}" type="datetimeFigureOut">
              <a:rPr lang="en-US" smtClean="0"/>
              <a:t>2/14/2020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2947F-D384-4C42-952F-1E29902237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48931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10874-8693-714C-A807-4D46A83A1FA9}" type="datetimeFigureOut">
              <a:rPr lang="en-US" smtClean="0"/>
              <a:t>2/14/2020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2947F-D384-4C42-952F-1E29902237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25983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10874-8693-714C-A807-4D46A83A1FA9}" type="datetimeFigureOut">
              <a:rPr lang="en-US" smtClean="0"/>
              <a:t>2/14/2020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2947F-D384-4C42-952F-1E29902237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37087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10874-8693-714C-A807-4D46A83A1FA9}" type="datetimeFigureOut">
              <a:rPr lang="en-US" smtClean="0"/>
              <a:t>2/14/2020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2947F-D384-4C42-952F-1E29902237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31611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10874-8693-714C-A807-4D46A83A1FA9}" type="datetimeFigureOut">
              <a:rPr lang="en-US" smtClean="0"/>
              <a:t>2/14/2020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2947F-D384-4C42-952F-1E29902237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41811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10874-8693-714C-A807-4D46A83A1FA9}" type="datetimeFigureOut">
              <a:rPr lang="en-US" smtClean="0"/>
              <a:t>2/14/2020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2947F-D384-4C42-952F-1E29902237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73121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10874-8693-714C-A807-4D46A83A1FA9}" type="datetimeFigureOut">
              <a:rPr lang="en-US" smtClean="0"/>
              <a:t>2/14/2020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2947F-D384-4C42-952F-1E29902237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81222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10874-8693-714C-A807-4D46A83A1FA9}" type="datetimeFigureOut">
              <a:rPr lang="en-US" smtClean="0"/>
              <a:t>2/14/2020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2947F-D384-4C42-952F-1E29902237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41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10874-8693-714C-A807-4D46A83A1FA9}" type="datetimeFigureOut">
              <a:rPr lang="en-US" smtClean="0"/>
              <a:t>2/14/2020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2947F-D384-4C42-952F-1E29902237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31102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10874-8693-714C-A807-4D46A83A1FA9}" type="datetimeFigureOut">
              <a:rPr lang="en-US" smtClean="0"/>
              <a:t>2/14/2020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2947F-D384-4C42-952F-1E29902237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90418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612900"/>
            <a:ext cx="8229600" cy="75134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607426"/>
            <a:ext cx="8229600" cy="35187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310874-8693-714C-A807-4D46A83A1FA9}" type="datetimeFigureOut">
              <a:rPr lang="en-US" smtClean="0"/>
              <a:t>2/14/2020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22947F-D384-4C42-952F-1E29902237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68957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4400" kern="1200">
          <a:solidFill>
            <a:schemeClr val="accent1">
              <a:lumMod val="75000"/>
            </a:schemeClr>
          </a:solidFill>
          <a:latin typeface="Arial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>
              <a:lumMod val="75000"/>
              <a:lumOff val="25000"/>
            </a:schemeClr>
          </a:solidFill>
          <a:latin typeface="Times"/>
          <a:ea typeface="+mn-ea"/>
          <a:cs typeface="Time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>
              <a:lumMod val="75000"/>
              <a:lumOff val="25000"/>
            </a:schemeClr>
          </a:solidFill>
          <a:latin typeface="Times"/>
          <a:ea typeface="+mn-ea"/>
          <a:cs typeface="Time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>
              <a:lumMod val="75000"/>
              <a:lumOff val="25000"/>
            </a:schemeClr>
          </a:solidFill>
          <a:latin typeface="Times"/>
          <a:ea typeface="+mn-ea"/>
          <a:cs typeface="Time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>
              <a:lumMod val="75000"/>
              <a:lumOff val="25000"/>
            </a:schemeClr>
          </a:solidFill>
          <a:latin typeface="Times"/>
          <a:ea typeface="+mn-ea"/>
          <a:cs typeface="Time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>
              <a:lumMod val="75000"/>
              <a:lumOff val="25000"/>
            </a:schemeClr>
          </a:solidFill>
          <a:latin typeface="Times"/>
          <a:ea typeface="+mn-ea"/>
          <a:cs typeface="Time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85884" y="3313471"/>
            <a:ext cx="6361471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b="1" dirty="0" smtClean="0"/>
              <a:t>TWO THOUSAND </a:t>
            </a:r>
            <a:r>
              <a:rPr lang="en-US" b="1" dirty="0" smtClean="0"/>
              <a:t>TWENTY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4148229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612899"/>
            <a:ext cx="8229600" cy="4677335"/>
          </a:xfrm>
        </p:spPr>
        <p:txBody>
          <a:bodyPr>
            <a:normAutofit/>
          </a:bodyPr>
          <a:lstStyle/>
          <a:p>
            <a:pPr algn="ctr">
              <a:lnSpc>
                <a:spcPct val="150000"/>
              </a:lnSpc>
              <a:spcAft>
                <a:spcPts val="1800"/>
              </a:spcAft>
            </a:pPr>
            <a:r>
              <a:rPr lang="en-US" sz="9600" dirty="0" smtClean="0"/>
              <a:t>Finance</a:t>
            </a:r>
            <a:r>
              <a:rPr lang="en-US" sz="8000" dirty="0"/>
              <a:t/>
            </a:r>
            <a:br>
              <a:rPr lang="en-US" sz="8000" dirty="0"/>
            </a:br>
            <a:r>
              <a:rPr lang="en-US" sz="2000" dirty="0" smtClean="0"/>
              <a:t>Rev. Dr. Sedric R. Roberts</a:t>
            </a:r>
            <a:br>
              <a:rPr lang="en-US" sz="2000" dirty="0" smtClean="0"/>
            </a:br>
            <a:r>
              <a:rPr lang="en-US" sz="2000" dirty="0" smtClean="0"/>
              <a:t>Finance Director/CFO</a:t>
            </a:r>
            <a:endParaRPr lang="en-US" sz="1600" dirty="0"/>
          </a:p>
        </p:txBody>
      </p:sp>
      <p:sp>
        <p:nvSpPr>
          <p:cNvPr id="5" name="TextBox 4"/>
          <p:cNvSpPr txBox="1"/>
          <p:nvPr/>
        </p:nvSpPr>
        <p:spPr>
          <a:xfrm>
            <a:off x="2615381" y="943897"/>
            <a:ext cx="6213987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b="1" dirty="0" smtClean="0"/>
              <a:t>TWO THOUSAND </a:t>
            </a:r>
            <a:r>
              <a:rPr lang="en-US" b="1" dirty="0" smtClean="0"/>
              <a:t>TWENTY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330645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76824"/>
            <a:ext cx="8229600" cy="4049340"/>
          </a:xfrm>
        </p:spPr>
        <p:txBody>
          <a:bodyPr>
            <a:noAutofit/>
          </a:bodyPr>
          <a:lstStyle/>
          <a:p>
            <a:r>
              <a:rPr lang="en-US" altLang="zh-CN" sz="5400" dirty="0" smtClean="0">
                <a:ea typeface="宋体" charset="-122"/>
              </a:rPr>
              <a:t>Planning</a:t>
            </a:r>
            <a:endParaRPr lang="en-US" altLang="zh-CN" sz="5400" dirty="0">
              <a:ea typeface="宋体" charset="-122"/>
            </a:endParaRPr>
          </a:p>
          <a:p>
            <a:r>
              <a:rPr lang="en-US" altLang="zh-CN" sz="5400" dirty="0" smtClean="0">
                <a:ea typeface="宋体" charset="-122"/>
              </a:rPr>
              <a:t>Budget</a:t>
            </a:r>
            <a:endParaRPr lang="en-US" altLang="zh-CN" sz="5400" dirty="0">
              <a:ea typeface="宋体" charset="-122"/>
            </a:endParaRPr>
          </a:p>
          <a:p>
            <a:r>
              <a:rPr lang="en-US" altLang="zh-CN" sz="5400" dirty="0">
                <a:ea typeface="宋体" charset="-122"/>
              </a:rPr>
              <a:t>Procuring Goods or Services</a:t>
            </a:r>
            <a:endParaRPr lang="zh-CN" altLang="en-US" sz="5400" dirty="0">
              <a:ea typeface="宋体" charset="-122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546554" y="806245"/>
            <a:ext cx="6331975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b="1" dirty="0" smtClean="0"/>
              <a:t>TWO THOUSAND </a:t>
            </a:r>
            <a:r>
              <a:rPr lang="en-US" b="1" dirty="0" smtClean="0"/>
              <a:t>TWENTY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106749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CN" dirty="0" smtClean="0">
                <a:ea typeface="宋体" charset="-122"/>
              </a:rPr>
              <a:t>PLANNING</a:t>
            </a:r>
            <a:endParaRPr lang="en-US" altLang="zh-CN" dirty="0">
              <a:ea typeface="宋体" charset="-122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95176"/>
            <a:ext cx="8229600" cy="3630988"/>
          </a:xfrm>
        </p:spPr>
        <p:txBody>
          <a:bodyPr numCol="1" spcCol="365760">
            <a:noAutofit/>
          </a:bodyPr>
          <a:lstStyle/>
          <a:p>
            <a:pPr marL="0" indent="0">
              <a:spcAft>
                <a:spcPts val="600"/>
              </a:spcAft>
              <a:buNone/>
            </a:pPr>
            <a:r>
              <a:rPr lang="en-US" altLang="zh-CN" sz="2800" dirty="0">
                <a:solidFill>
                  <a:schemeClr val="accent1">
                    <a:lumMod val="75000"/>
                  </a:schemeClr>
                </a:solidFill>
                <a:latin typeface="Arial"/>
                <a:ea typeface="宋体" charset="-122"/>
                <a:cs typeface="Arial"/>
              </a:rPr>
              <a:t>NEW PROGRAM </a:t>
            </a:r>
            <a:endParaRPr lang="en-US" altLang="zh-CN" sz="2800" dirty="0" smtClean="0">
              <a:ea typeface="宋体" charset="-122"/>
            </a:endParaRPr>
          </a:p>
          <a:p>
            <a:pPr marL="0" indent="0">
              <a:buNone/>
            </a:pPr>
            <a:r>
              <a:rPr lang="en-US" altLang="zh-CN" sz="2400" dirty="0" smtClean="0">
                <a:ea typeface="宋体" charset="-122"/>
              </a:rPr>
              <a:t>Sixty (60) days after the conclusion of your event we </a:t>
            </a:r>
            <a:r>
              <a:rPr lang="en-US" altLang="zh-CN" sz="2400" smtClean="0">
                <a:ea typeface="宋体" charset="-122"/>
              </a:rPr>
              <a:t>should </a:t>
            </a:r>
            <a:r>
              <a:rPr lang="en-US" altLang="zh-CN" sz="2400" smtClean="0">
                <a:ea typeface="宋体" charset="-122"/>
              </a:rPr>
              <a:t>begin </a:t>
            </a:r>
            <a:r>
              <a:rPr lang="en-US" altLang="zh-CN" sz="2400" dirty="0" smtClean="0">
                <a:ea typeface="宋体" charset="-122"/>
              </a:rPr>
              <a:t>the process assisting you in contracting for your event in the next year.</a:t>
            </a:r>
          </a:p>
          <a:p>
            <a:pPr marL="0" indent="0">
              <a:spcBef>
                <a:spcPts val="1872"/>
              </a:spcBef>
              <a:spcAft>
                <a:spcPts val="600"/>
              </a:spcAft>
              <a:buNone/>
            </a:pPr>
            <a:r>
              <a:rPr lang="en-US" altLang="zh-CN" sz="2800" dirty="0" smtClean="0">
                <a:solidFill>
                  <a:schemeClr val="accent1">
                    <a:lumMod val="75000"/>
                  </a:schemeClr>
                </a:solidFill>
                <a:latin typeface="Arial"/>
                <a:ea typeface="宋体" charset="-122"/>
                <a:cs typeface="Arial"/>
              </a:rPr>
              <a:t>NEW PROGRAM </a:t>
            </a:r>
          </a:p>
          <a:p>
            <a:pPr marL="0" indent="0">
              <a:buNone/>
            </a:pPr>
            <a:r>
              <a:rPr lang="en-US" altLang="zh-CN" sz="2400" dirty="0" smtClean="0">
                <a:ea typeface="宋体" charset="-122"/>
              </a:rPr>
              <a:t>After </a:t>
            </a:r>
            <a:r>
              <a:rPr lang="en-US" altLang="zh-CN" sz="2400" dirty="0">
                <a:ea typeface="宋体" charset="-122"/>
              </a:rPr>
              <a:t>you receive your approved in Budget from </a:t>
            </a:r>
            <a:r>
              <a:rPr lang="en-US" altLang="zh-CN" sz="2400" dirty="0" smtClean="0">
                <a:ea typeface="宋体" charset="-122"/>
              </a:rPr>
              <a:t>the Worship Experience and Ministry or the staff that is responsible</a:t>
            </a:r>
            <a:r>
              <a:rPr lang="en-US" altLang="zh-CN" sz="2400" dirty="0" smtClean="0">
                <a:ea typeface="宋体" charset="-122"/>
              </a:rPr>
              <a:t> for your ministry</a:t>
            </a:r>
            <a:r>
              <a:rPr lang="en-US" altLang="zh-CN" sz="2400" dirty="0" smtClean="0">
                <a:ea typeface="宋体" charset="-122"/>
              </a:rPr>
              <a:t>.</a:t>
            </a:r>
            <a:endParaRPr lang="en-US" altLang="zh-CN" sz="2400" dirty="0">
              <a:ea typeface="宋体" charset="-122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17057" y="894735"/>
            <a:ext cx="6459794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b="1" dirty="0" smtClean="0"/>
              <a:t>TWO </a:t>
            </a:r>
            <a:r>
              <a:rPr lang="en-US" b="1" dirty="0" smtClean="0"/>
              <a:t>THOUSAND TWENTY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192859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CN" dirty="0" smtClean="0">
                <a:ea typeface="宋体" charset="-122"/>
              </a:rPr>
              <a:t>BUDGET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altLang="zh-CN" dirty="0" smtClean="0">
                <a:ea typeface="宋体" charset="-122"/>
              </a:rPr>
              <a:t>What </a:t>
            </a:r>
            <a:r>
              <a:rPr lang="en-US" altLang="zh-CN" dirty="0">
                <a:ea typeface="宋体" charset="-122"/>
              </a:rPr>
              <a:t>is in your Approved Budget?</a:t>
            </a:r>
          </a:p>
          <a:p>
            <a:pPr marL="514350" indent="-514350">
              <a:buFont typeface="+mj-lt"/>
              <a:buAutoNum type="arabicPeriod"/>
            </a:pPr>
            <a:r>
              <a:rPr lang="en-US" altLang="zh-CN" dirty="0">
                <a:ea typeface="宋体" charset="-122"/>
              </a:rPr>
              <a:t>Treasurer</a:t>
            </a:r>
          </a:p>
          <a:p>
            <a:pPr marL="514350" indent="-514350">
              <a:buFont typeface="+mj-lt"/>
              <a:buAutoNum type="arabicPeriod"/>
            </a:pPr>
            <a:r>
              <a:rPr lang="en-US" altLang="zh-CN" dirty="0">
                <a:ea typeface="宋体" charset="-122"/>
              </a:rPr>
              <a:t>Worship Experience and </a:t>
            </a:r>
            <a:r>
              <a:rPr lang="en-US" altLang="zh-CN" dirty="0" smtClean="0">
                <a:ea typeface="宋体" charset="-122"/>
              </a:rPr>
              <a:t>Ministry Director</a:t>
            </a:r>
          </a:p>
          <a:p>
            <a:pPr marL="514350" indent="-514350">
              <a:buFont typeface="+mj-lt"/>
              <a:buAutoNum type="arabicPeriod"/>
            </a:pPr>
            <a:r>
              <a:rPr lang="en-US" altLang="zh-CN" dirty="0" smtClean="0">
                <a:ea typeface="宋体" charset="-122"/>
              </a:rPr>
              <a:t>How </a:t>
            </a:r>
            <a:r>
              <a:rPr lang="en-US" altLang="zh-CN" dirty="0">
                <a:ea typeface="宋体" charset="-122"/>
              </a:rPr>
              <a:t>large is your event?  If your event’s budget exceeds </a:t>
            </a:r>
            <a:r>
              <a:rPr lang="en-US" altLang="zh-CN" dirty="0" smtClean="0">
                <a:ea typeface="宋体" charset="-122"/>
              </a:rPr>
              <a:t>$10K</a:t>
            </a:r>
            <a:r>
              <a:rPr lang="en-US" altLang="zh-CN" dirty="0" smtClean="0">
                <a:ea typeface="宋体" charset="-122"/>
              </a:rPr>
              <a:t> </a:t>
            </a:r>
            <a:r>
              <a:rPr lang="en-US" altLang="zh-CN" dirty="0">
                <a:ea typeface="宋体" charset="-122"/>
              </a:rPr>
              <a:t>contact the </a:t>
            </a:r>
            <a:r>
              <a:rPr lang="en-US" altLang="zh-CN" dirty="0">
                <a:ea typeface="宋体" charset="-122"/>
              </a:rPr>
              <a:t>Worship Experience and </a:t>
            </a:r>
            <a:r>
              <a:rPr lang="en-US" altLang="zh-CN" dirty="0" smtClean="0">
                <a:ea typeface="宋体" charset="-122"/>
              </a:rPr>
              <a:t>Ministry </a:t>
            </a:r>
            <a:r>
              <a:rPr lang="en-US" altLang="zh-CN" dirty="0" smtClean="0">
                <a:ea typeface="宋体" charset="-122"/>
              </a:rPr>
              <a:t>for appointment or the staff person responsibility for your ministry.</a:t>
            </a:r>
          </a:p>
          <a:p>
            <a:pPr marL="514350" indent="-514350">
              <a:buFont typeface="+mj-lt"/>
              <a:buAutoNum type="arabicPeriod"/>
            </a:pPr>
            <a:r>
              <a:rPr lang="en-US" altLang="zh-CN" b="1" u="sng" dirty="0" smtClean="0">
                <a:ea typeface="宋体" charset="-122"/>
              </a:rPr>
              <a:t>The approved Budget is not an authorization to spend.</a:t>
            </a:r>
            <a:endParaRPr lang="en-US" altLang="zh-CN" b="1" u="sng" dirty="0">
              <a:ea typeface="宋体" charset="-122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56387" y="937100"/>
            <a:ext cx="6469626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b="1" dirty="0" smtClean="0"/>
              <a:t>TWO </a:t>
            </a:r>
            <a:r>
              <a:rPr lang="en-US" b="1" dirty="0" smtClean="0"/>
              <a:t>THOUSAND TWENTY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909845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CN" dirty="0" smtClean="0">
                <a:ea typeface="宋体" charset="-122"/>
              </a:rPr>
              <a:t>CONTRACTING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altLang="zh-CN" dirty="0" smtClean="0">
                <a:ea typeface="宋体" charset="-122"/>
              </a:rPr>
              <a:t>Is </a:t>
            </a:r>
            <a:r>
              <a:rPr lang="en-US" altLang="zh-CN" dirty="0">
                <a:ea typeface="宋体" charset="-122"/>
              </a:rPr>
              <a:t>there a Preferred Vendor? Did you obtain three (3) quotes?</a:t>
            </a:r>
          </a:p>
          <a:p>
            <a:pPr marL="514350" indent="-514350">
              <a:buFont typeface="+mj-lt"/>
              <a:buAutoNum type="arabicPeriod"/>
            </a:pPr>
            <a:r>
              <a:rPr lang="en-US" altLang="zh-CN" dirty="0">
                <a:ea typeface="宋体" charset="-122"/>
              </a:rPr>
              <a:t>Contact the vendor and obtain and contract between ASBC with Church Administrator/Trustee as the Signature.</a:t>
            </a:r>
          </a:p>
          <a:p>
            <a:pPr marL="514350" indent="-514350">
              <a:buFont typeface="+mj-lt"/>
              <a:buAutoNum type="arabicPeriod"/>
            </a:pPr>
            <a:r>
              <a:rPr lang="en-US" altLang="zh-CN" dirty="0">
                <a:ea typeface="宋体" charset="-122"/>
              </a:rPr>
              <a:t>Submit the Contract, IRS Form W-9, and the approved Fund Request online</a:t>
            </a:r>
            <a:r>
              <a:rPr lang="en-US" altLang="zh-CN" dirty="0" smtClean="0">
                <a:ea typeface="宋体" charset="-122"/>
              </a:rPr>
              <a:t>.</a:t>
            </a:r>
            <a:endParaRPr lang="en-US" altLang="zh-CN" dirty="0">
              <a:ea typeface="宋体" charset="-122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61303" y="937312"/>
            <a:ext cx="6125497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b="1" dirty="0" smtClean="0"/>
              <a:t>TWO HUNDRED </a:t>
            </a:r>
            <a:r>
              <a:rPr lang="en-US" b="1" dirty="0" smtClean="0"/>
              <a:t>TWENTY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749651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52"/>
          <p:cNvGrpSpPr>
            <a:grpSpLocks/>
          </p:cNvGrpSpPr>
          <p:nvPr/>
        </p:nvGrpSpPr>
        <p:grpSpPr bwMode="auto">
          <a:xfrm>
            <a:off x="762000" y="1524000"/>
            <a:ext cx="7772400" cy="4343400"/>
            <a:chOff x="288" y="873"/>
            <a:chExt cx="5280" cy="2967"/>
          </a:xfrm>
        </p:grpSpPr>
        <p:sp>
          <p:nvSpPr>
            <p:cNvPr id="5" name="Oval 53"/>
            <p:cNvSpPr>
              <a:spLocks noChangeArrowheads="1"/>
            </p:cNvSpPr>
            <p:nvPr/>
          </p:nvSpPr>
          <p:spPr bwMode="auto">
            <a:xfrm>
              <a:off x="1632" y="1344"/>
              <a:ext cx="2544" cy="2496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tint val="0"/>
                    <a:invGamma/>
                  </a:schemeClr>
                </a:gs>
              </a:gsLst>
              <a:lin ang="5400000" scaled="1"/>
            </a:gra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zh-CN" altLang="en-US">
                <a:ea typeface="宋体" charset="-122"/>
              </a:endParaRPr>
            </a:p>
          </p:txBody>
        </p:sp>
        <p:grpSp>
          <p:nvGrpSpPr>
            <p:cNvPr id="6" name="Group 54"/>
            <p:cNvGrpSpPr>
              <a:grpSpLocks/>
            </p:cNvGrpSpPr>
            <p:nvPr/>
          </p:nvGrpSpPr>
          <p:grpSpPr bwMode="auto">
            <a:xfrm>
              <a:off x="2256" y="1968"/>
              <a:ext cx="1296" cy="1344"/>
              <a:chOff x="2016" y="1920"/>
              <a:chExt cx="1680" cy="1680"/>
            </a:xfrm>
          </p:grpSpPr>
          <p:sp>
            <p:nvSpPr>
              <p:cNvPr id="51" name="Oval 55"/>
              <p:cNvSpPr>
                <a:spLocks noChangeArrowheads="1"/>
              </p:cNvSpPr>
              <p:nvPr/>
            </p:nvSpPr>
            <p:spPr bwMode="gray">
              <a:xfrm>
                <a:off x="2016" y="1920"/>
                <a:ext cx="1680" cy="1680"/>
              </a:xfrm>
              <a:prstGeom prst="ellipse">
                <a:avLst/>
              </a:prstGeom>
              <a:gradFill rotWithShape="1">
                <a:gsLst>
                  <a:gs pos="0">
                    <a:srgbClr val="FF6600"/>
                  </a:gs>
                  <a:gs pos="100000">
                    <a:srgbClr val="742E00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52" name="Freeform 56"/>
              <p:cNvSpPr>
                <a:spLocks/>
              </p:cNvSpPr>
              <p:nvPr/>
            </p:nvSpPr>
            <p:spPr bwMode="gray">
              <a:xfrm>
                <a:off x="2208" y="1948"/>
                <a:ext cx="1296" cy="634"/>
              </a:xfrm>
              <a:custGeom>
                <a:avLst/>
                <a:gdLst>
                  <a:gd name="T0" fmla="*/ 1276 w 1321"/>
                  <a:gd name="T1" fmla="*/ 357 h 712"/>
                  <a:gd name="T2" fmla="*/ 1292 w 1321"/>
                  <a:gd name="T3" fmla="*/ 394 h 712"/>
                  <a:gd name="T4" fmla="*/ 1296 w 1321"/>
                  <a:gd name="T5" fmla="*/ 428 h 712"/>
                  <a:gd name="T6" fmla="*/ 1290 w 1321"/>
                  <a:gd name="T7" fmla="*/ 459 h 712"/>
                  <a:gd name="T8" fmla="*/ 1273 w 1321"/>
                  <a:gd name="T9" fmla="*/ 490 h 712"/>
                  <a:gd name="T10" fmla="*/ 1248 w 1321"/>
                  <a:gd name="T11" fmla="*/ 516 h 712"/>
                  <a:gd name="T12" fmla="*/ 1216 w 1321"/>
                  <a:gd name="T13" fmla="*/ 538 h 712"/>
                  <a:gd name="T14" fmla="*/ 1173 w 1321"/>
                  <a:gd name="T15" fmla="*/ 559 h 712"/>
                  <a:gd name="T16" fmla="*/ 1125 w 1321"/>
                  <a:gd name="T17" fmla="*/ 578 h 712"/>
                  <a:gd name="T18" fmla="*/ 1071 w 1321"/>
                  <a:gd name="T19" fmla="*/ 594 h 712"/>
                  <a:gd name="T20" fmla="*/ 1011 w 1321"/>
                  <a:gd name="T21" fmla="*/ 608 h 712"/>
                  <a:gd name="T22" fmla="*/ 949 w 1321"/>
                  <a:gd name="T23" fmla="*/ 618 h 712"/>
                  <a:gd name="T24" fmla="*/ 879 w 1321"/>
                  <a:gd name="T25" fmla="*/ 627 h 712"/>
                  <a:gd name="T26" fmla="*/ 808 w 1321"/>
                  <a:gd name="T27" fmla="*/ 632 h 712"/>
                  <a:gd name="T28" fmla="*/ 780 w 1321"/>
                  <a:gd name="T29" fmla="*/ 634 h 712"/>
                  <a:gd name="T30" fmla="*/ 467 w 1321"/>
                  <a:gd name="T31" fmla="*/ 634 h 712"/>
                  <a:gd name="T32" fmla="*/ 463 w 1321"/>
                  <a:gd name="T33" fmla="*/ 634 h 712"/>
                  <a:gd name="T34" fmla="*/ 401 w 1321"/>
                  <a:gd name="T35" fmla="*/ 630 h 712"/>
                  <a:gd name="T36" fmla="*/ 341 w 1321"/>
                  <a:gd name="T37" fmla="*/ 627 h 712"/>
                  <a:gd name="T38" fmla="*/ 285 w 1321"/>
                  <a:gd name="T39" fmla="*/ 620 h 712"/>
                  <a:gd name="T40" fmla="*/ 231 w 1321"/>
                  <a:gd name="T41" fmla="*/ 614 h 712"/>
                  <a:gd name="T42" fmla="*/ 182 w 1321"/>
                  <a:gd name="T43" fmla="*/ 603 h 712"/>
                  <a:gd name="T44" fmla="*/ 138 w 1321"/>
                  <a:gd name="T45" fmla="*/ 590 h 712"/>
                  <a:gd name="T46" fmla="*/ 100 w 1321"/>
                  <a:gd name="T47" fmla="*/ 577 h 712"/>
                  <a:gd name="T48" fmla="*/ 66 w 1321"/>
                  <a:gd name="T49" fmla="*/ 561 h 712"/>
                  <a:gd name="T50" fmla="*/ 38 w 1321"/>
                  <a:gd name="T51" fmla="*/ 541 h 712"/>
                  <a:gd name="T52" fmla="*/ 18 w 1321"/>
                  <a:gd name="T53" fmla="*/ 519 h 712"/>
                  <a:gd name="T54" fmla="*/ 6 w 1321"/>
                  <a:gd name="T55" fmla="*/ 493 h 712"/>
                  <a:gd name="T56" fmla="*/ 0 w 1321"/>
                  <a:gd name="T57" fmla="*/ 467 h 712"/>
                  <a:gd name="T58" fmla="*/ 0 w 1321"/>
                  <a:gd name="T59" fmla="*/ 463 h 712"/>
                  <a:gd name="T60" fmla="*/ 4 w 1321"/>
                  <a:gd name="T61" fmla="*/ 434 h 712"/>
                  <a:gd name="T62" fmla="*/ 16 w 1321"/>
                  <a:gd name="T63" fmla="*/ 397 h 712"/>
                  <a:gd name="T64" fmla="*/ 50 w 1321"/>
                  <a:gd name="T65" fmla="*/ 329 h 712"/>
                  <a:gd name="T66" fmla="*/ 92 w 1321"/>
                  <a:gd name="T67" fmla="*/ 266 h 712"/>
                  <a:gd name="T68" fmla="*/ 144 w 1321"/>
                  <a:gd name="T69" fmla="*/ 209 h 712"/>
                  <a:gd name="T70" fmla="*/ 200 w 1321"/>
                  <a:gd name="T71" fmla="*/ 157 h 712"/>
                  <a:gd name="T72" fmla="*/ 265 w 1321"/>
                  <a:gd name="T73" fmla="*/ 111 h 712"/>
                  <a:gd name="T74" fmla="*/ 335 w 1321"/>
                  <a:gd name="T75" fmla="*/ 73 h 712"/>
                  <a:gd name="T76" fmla="*/ 407 w 1321"/>
                  <a:gd name="T77" fmla="*/ 42 h 712"/>
                  <a:gd name="T78" fmla="*/ 488 w 1321"/>
                  <a:gd name="T79" fmla="*/ 19 h 712"/>
                  <a:gd name="T80" fmla="*/ 570 w 1321"/>
                  <a:gd name="T81" fmla="*/ 5 h 712"/>
                  <a:gd name="T82" fmla="*/ 654 w 1321"/>
                  <a:gd name="T83" fmla="*/ 0 h 712"/>
                  <a:gd name="T84" fmla="*/ 654 w 1321"/>
                  <a:gd name="T85" fmla="*/ 0 h 712"/>
                  <a:gd name="T86" fmla="*/ 745 w 1321"/>
                  <a:gd name="T87" fmla="*/ 5 h 712"/>
                  <a:gd name="T88" fmla="*/ 831 w 1321"/>
                  <a:gd name="T89" fmla="*/ 20 h 712"/>
                  <a:gd name="T90" fmla="*/ 914 w 1321"/>
                  <a:gd name="T91" fmla="*/ 47 h 712"/>
                  <a:gd name="T92" fmla="*/ 991 w 1321"/>
                  <a:gd name="T93" fmla="*/ 80 h 712"/>
                  <a:gd name="T94" fmla="*/ 1062 w 1321"/>
                  <a:gd name="T95" fmla="*/ 122 h 712"/>
                  <a:gd name="T96" fmla="*/ 1127 w 1321"/>
                  <a:gd name="T97" fmla="*/ 173 h 712"/>
                  <a:gd name="T98" fmla="*/ 1185 w 1321"/>
                  <a:gd name="T99" fmla="*/ 228 h 712"/>
                  <a:gd name="T100" fmla="*/ 1234 w 1321"/>
                  <a:gd name="T101" fmla="*/ 289 h 712"/>
                  <a:gd name="T102" fmla="*/ 1276 w 1321"/>
                  <a:gd name="T103" fmla="*/ 357 h 712"/>
                  <a:gd name="T104" fmla="*/ 1276 w 1321"/>
                  <a:gd name="T105" fmla="*/ 357 h 712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</a:gdLst>
                <a:ahLst/>
                <a:cxnLst>
                  <a:cxn ang="T106">
                    <a:pos x="T0" y="T1"/>
                  </a:cxn>
                  <a:cxn ang="T107">
                    <a:pos x="T2" y="T3"/>
                  </a:cxn>
                  <a:cxn ang="T108">
                    <a:pos x="T4" y="T5"/>
                  </a:cxn>
                  <a:cxn ang="T109">
                    <a:pos x="T6" y="T7"/>
                  </a:cxn>
                  <a:cxn ang="T110">
                    <a:pos x="T8" y="T9"/>
                  </a:cxn>
                  <a:cxn ang="T111">
                    <a:pos x="T10" y="T11"/>
                  </a:cxn>
                  <a:cxn ang="T112">
                    <a:pos x="T12" y="T13"/>
                  </a:cxn>
                  <a:cxn ang="T113">
                    <a:pos x="T14" y="T15"/>
                  </a:cxn>
                  <a:cxn ang="T114">
                    <a:pos x="T16" y="T17"/>
                  </a:cxn>
                  <a:cxn ang="T115">
                    <a:pos x="T18" y="T19"/>
                  </a:cxn>
                  <a:cxn ang="T116">
                    <a:pos x="T20" y="T21"/>
                  </a:cxn>
                  <a:cxn ang="T117">
                    <a:pos x="T22" y="T23"/>
                  </a:cxn>
                  <a:cxn ang="T118">
                    <a:pos x="T24" y="T25"/>
                  </a:cxn>
                  <a:cxn ang="T119">
                    <a:pos x="T26" y="T27"/>
                  </a:cxn>
                  <a:cxn ang="T120">
                    <a:pos x="T28" y="T29"/>
                  </a:cxn>
                  <a:cxn ang="T121">
                    <a:pos x="T30" y="T31"/>
                  </a:cxn>
                  <a:cxn ang="T122">
                    <a:pos x="T32" y="T33"/>
                  </a:cxn>
                  <a:cxn ang="T123">
                    <a:pos x="T34" y="T35"/>
                  </a:cxn>
                  <a:cxn ang="T124">
                    <a:pos x="T36" y="T37"/>
                  </a:cxn>
                  <a:cxn ang="T125">
                    <a:pos x="T38" y="T39"/>
                  </a:cxn>
                  <a:cxn ang="T126">
                    <a:pos x="T40" y="T41"/>
                  </a:cxn>
                  <a:cxn ang="T127">
                    <a:pos x="T42" y="T43"/>
                  </a:cxn>
                  <a:cxn ang="T128">
                    <a:pos x="T44" y="T45"/>
                  </a:cxn>
                  <a:cxn ang="T129">
                    <a:pos x="T46" y="T47"/>
                  </a:cxn>
                  <a:cxn ang="T130">
                    <a:pos x="T48" y="T49"/>
                  </a:cxn>
                  <a:cxn ang="T131">
                    <a:pos x="T50" y="T51"/>
                  </a:cxn>
                  <a:cxn ang="T132">
                    <a:pos x="T52" y="T53"/>
                  </a:cxn>
                  <a:cxn ang="T133">
                    <a:pos x="T54" y="T55"/>
                  </a:cxn>
                  <a:cxn ang="T134">
                    <a:pos x="T56" y="T57"/>
                  </a:cxn>
                  <a:cxn ang="T135">
                    <a:pos x="T58" y="T59"/>
                  </a:cxn>
                  <a:cxn ang="T136">
                    <a:pos x="T60" y="T61"/>
                  </a:cxn>
                  <a:cxn ang="T137">
                    <a:pos x="T62" y="T63"/>
                  </a:cxn>
                  <a:cxn ang="T138">
                    <a:pos x="T64" y="T65"/>
                  </a:cxn>
                  <a:cxn ang="T139">
                    <a:pos x="T66" y="T67"/>
                  </a:cxn>
                  <a:cxn ang="T140">
                    <a:pos x="T68" y="T69"/>
                  </a:cxn>
                  <a:cxn ang="T141">
                    <a:pos x="T70" y="T71"/>
                  </a:cxn>
                  <a:cxn ang="T142">
                    <a:pos x="T72" y="T73"/>
                  </a:cxn>
                  <a:cxn ang="T143">
                    <a:pos x="T74" y="T75"/>
                  </a:cxn>
                  <a:cxn ang="T144">
                    <a:pos x="T76" y="T77"/>
                  </a:cxn>
                  <a:cxn ang="T145">
                    <a:pos x="T78" y="T79"/>
                  </a:cxn>
                  <a:cxn ang="T146">
                    <a:pos x="T80" y="T81"/>
                  </a:cxn>
                  <a:cxn ang="T147">
                    <a:pos x="T82" y="T83"/>
                  </a:cxn>
                  <a:cxn ang="T148">
                    <a:pos x="T84" y="T85"/>
                  </a:cxn>
                  <a:cxn ang="T149">
                    <a:pos x="T86" y="T87"/>
                  </a:cxn>
                  <a:cxn ang="T150">
                    <a:pos x="T88" y="T89"/>
                  </a:cxn>
                  <a:cxn ang="T151">
                    <a:pos x="T90" y="T91"/>
                  </a:cxn>
                  <a:cxn ang="T152">
                    <a:pos x="T92" y="T93"/>
                  </a:cxn>
                  <a:cxn ang="T153">
                    <a:pos x="T94" y="T95"/>
                  </a:cxn>
                  <a:cxn ang="T154">
                    <a:pos x="T96" y="T97"/>
                  </a:cxn>
                  <a:cxn ang="T155">
                    <a:pos x="T98" y="T99"/>
                  </a:cxn>
                  <a:cxn ang="T156">
                    <a:pos x="T100" y="T101"/>
                  </a:cxn>
                  <a:cxn ang="T157">
                    <a:pos x="T102" y="T103"/>
                  </a:cxn>
                  <a:cxn ang="T158">
                    <a:pos x="T104" y="T105"/>
                  </a:cxn>
                </a:cxnLst>
                <a:rect l="0" t="0" r="r" b="b"/>
                <a:pathLst>
                  <a:path w="1321" h="712">
                    <a:moveTo>
                      <a:pt x="1301" y="401"/>
                    </a:moveTo>
                    <a:lnTo>
                      <a:pt x="1317" y="442"/>
                    </a:lnTo>
                    <a:lnTo>
                      <a:pt x="1321" y="481"/>
                    </a:lnTo>
                    <a:lnTo>
                      <a:pt x="1315" y="516"/>
                    </a:lnTo>
                    <a:lnTo>
                      <a:pt x="1298" y="550"/>
                    </a:lnTo>
                    <a:lnTo>
                      <a:pt x="1272" y="579"/>
                    </a:lnTo>
                    <a:lnTo>
                      <a:pt x="1239" y="604"/>
                    </a:lnTo>
                    <a:lnTo>
                      <a:pt x="1196" y="628"/>
                    </a:lnTo>
                    <a:lnTo>
                      <a:pt x="1147" y="649"/>
                    </a:lnTo>
                    <a:lnTo>
                      <a:pt x="1092" y="667"/>
                    </a:lnTo>
                    <a:lnTo>
                      <a:pt x="1031" y="683"/>
                    </a:lnTo>
                    <a:lnTo>
                      <a:pt x="967" y="694"/>
                    </a:lnTo>
                    <a:lnTo>
                      <a:pt x="896" y="704"/>
                    </a:lnTo>
                    <a:lnTo>
                      <a:pt x="824" y="710"/>
                    </a:lnTo>
                    <a:lnTo>
                      <a:pt x="795" y="712"/>
                    </a:lnTo>
                    <a:lnTo>
                      <a:pt x="476" y="712"/>
                    </a:lnTo>
                    <a:lnTo>
                      <a:pt x="472" y="712"/>
                    </a:lnTo>
                    <a:lnTo>
                      <a:pt x="409" y="708"/>
                    </a:lnTo>
                    <a:lnTo>
                      <a:pt x="348" y="704"/>
                    </a:lnTo>
                    <a:lnTo>
                      <a:pt x="290" y="696"/>
                    </a:lnTo>
                    <a:lnTo>
                      <a:pt x="235" y="689"/>
                    </a:lnTo>
                    <a:lnTo>
                      <a:pt x="186" y="677"/>
                    </a:lnTo>
                    <a:lnTo>
                      <a:pt x="141" y="663"/>
                    </a:lnTo>
                    <a:lnTo>
                      <a:pt x="102" y="648"/>
                    </a:lnTo>
                    <a:lnTo>
                      <a:pt x="67" y="630"/>
                    </a:lnTo>
                    <a:lnTo>
                      <a:pt x="39" y="608"/>
                    </a:lnTo>
                    <a:lnTo>
                      <a:pt x="18" y="583"/>
                    </a:lnTo>
                    <a:lnTo>
                      <a:pt x="6" y="554"/>
                    </a:lnTo>
                    <a:lnTo>
                      <a:pt x="0" y="524"/>
                    </a:lnTo>
                    <a:lnTo>
                      <a:pt x="0" y="520"/>
                    </a:lnTo>
                    <a:lnTo>
                      <a:pt x="4" y="487"/>
                    </a:lnTo>
                    <a:lnTo>
                      <a:pt x="16" y="446"/>
                    </a:lnTo>
                    <a:lnTo>
                      <a:pt x="51" y="370"/>
                    </a:lnTo>
                    <a:lnTo>
                      <a:pt x="94" y="299"/>
                    </a:lnTo>
                    <a:lnTo>
                      <a:pt x="147" y="235"/>
                    </a:lnTo>
                    <a:lnTo>
                      <a:pt x="204" y="176"/>
                    </a:lnTo>
                    <a:lnTo>
                      <a:pt x="270" y="125"/>
                    </a:lnTo>
                    <a:lnTo>
                      <a:pt x="341" y="82"/>
                    </a:lnTo>
                    <a:lnTo>
                      <a:pt x="415" y="47"/>
                    </a:lnTo>
                    <a:lnTo>
                      <a:pt x="497" y="21"/>
                    </a:lnTo>
                    <a:lnTo>
                      <a:pt x="581" y="6"/>
                    </a:lnTo>
                    <a:lnTo>
                      <a:pt x="667" y="0"/>
                    </a:lnTo>
                    <a:lnTo>
                      <a:pt x="759" y="6"/>
                    </a:lnTo>
                    <a:lnTo>
                      <a:pt x="847" y="23"/>
                    </a:lnTo>
                    <a:lnTo>
                      <a:pt x="932" y="53"/>
                    </a:lnTo>
                    <a:lnTo>
                      <a:pt x="1010" y="90"/>
                    </a:lnTo>
                    <a:lnTo>
                      <a:pt x="1082" y="137"/>
                    </a:lnTo>
                    <a:lnTo>
                      <a:pt x="1149" y="194"/>
                    </a:lnTo>
                    <a:lnTo>
                      <a:pt x="1208" y="256"/>
                    </a:lnTo>
                    <a:lnTo>
                      <a:pt x="1258" y="325"/>
                    </a:lnTo>
                    <a:lnTo>
                      <a:pt x="1301" y="401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FFFFFF"/>
                  </a:gs>
                  <a:gs pos="100000">
                    <a:srgbClr val="FF6600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BBF6EE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</p:grpSp>
        <p:sp>
          <p:nvSpPr>
            <p:cNvPr id="7" name="Text Box 57"/>
            <p:cNvSpPr txBox="1">
              <a:spLocks noChangeArrowheads="1"/>
            </p:cNvSpPr>
            <p:nvPr/>
          </p:nvSpPr>
          <p:spPr bwMode="gray">
            <a:xfrm>
              <a:off x="2710" y="2496"/>
              <a:ext cx="439" cy="31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 eaLnBrk="0" hangingPunct="0">
                <a:defRPr/>
              </a:pPr>
              <a:r>
                <a:rPr lang="en-US" altLang="zh-CN" sz="2400" b="1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ea typeface="宋体" charset="-122"/>
                </a:rPr>
                <a:t>NO</a:t>
              </a:r>
              <a:endParaRPr lang="en-US" altLang="zh-CN" sz="2400" b="1" dirty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宋体" charset="-122"/>
              </a:endParaRPr>
            </a:p>
          </p:txBody>
        </p:sp>
        <p:grpSp>
          <p:nvGrpSpPr>
            <p:cNvPr id="8" name="Group 58"/>
            <p:cNvGrpSpPr>
              <a:grpSpLocks/>
            </p:cNvGrpSpPr>
            <p:nvPr/>
          </p:nvGrpSpPr>
          <p:grpSpPr bwMode="auto">
            <a:xfrm>
              <a:off x="2640" y="1104"/>
              <a:ext cx="432" cy="415"/>
              <a:chOff x="2640" y="1088"/>
              <a:chExt cx="432" cy="415"/>
            </a:xfrm>
          </p:grpSpPr>
          <p:grpSp>
            <p:nvGrpSpPr>
              <p:cNvPr id="47" name="Group 59"/>
              <p:cNvGrpSpPr>
                <a:grpSpLocks/>
              </p:cNvGrpSpPr>
              <p:nvPr/>
            </p:nvGrpSpPr>
            <p:grpSpPr bwMode="auto">
              <a:xfrm>
                <a:off x="2640" y="1088"/>
                <a:ext cx="432" cy="415"/>
                <a:chOff x="2016" y="1920"/>
                <a:chExt cx="1680" cy="1680"/>
              </a:xfrm>
            </p:grpSpPr>
            <p:sp>
              <p:nvSpPr>
                <p:cNvPr id="49" name="Oval 60"/>
                <p:cNvSpPr>
                  <a:spLocks noChangeArrowheads="1"/>
                </p:cNvSpPr>
                <p:nvPr/>
              </p:nvSpPr>
              <p:spPr bwMode="gray">
                <a:xfrm>
                  <a:off x="2016" y="1920"/>
                  <a:ext cx="1682" cy="1681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accent2"/>
                    </a:gs>
                    <a:gs pos="100000">
                      <a:schemeClr val="accent2">
                        <a:gamma/>
                        <a:shade val="42353"/>
                        <a:invGamma/>
                      </a:schemeClr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0" name="Freeform 61"/>
                <p:cNvSpPr>
                  <a:spLocks/>
                </p:cNvSpPr>
                <p:nvPr/>
              </p:nvSpPr>
              <p:spPr bwMode="gray">
                <a:xfrm>
                  <a:off x="2208" y="1948"/>
                  <a:ext cx="1296" cy="634"/>
                </a:xfrm>
                <a:custGeom>
                  <a:avLst/>
                  <a:gdLst>
                    <a:gd name="T0" fmla="*/ 1276 w 1321"/>
                    <a:gd name="T1" fmla="*/ 357 h 712"/>
                    <a:gd name="T2" fmla="*/ 1292 w 1321"/>
                    <a:gd name="T3" fmla="*/ 394 h 712"/>
                    <a:gd name="T4" fmla="*/ 1296 w 1321"/>
                    <a:gd name="T5" fmla="*/ 428 h 712"/>
                    <a:gd name="T6" fmla="*/ 1290 w 1321"/>
                    <a:gd name="T7" fmla="*/ 459 h 712"/>
                    <a:gd name="T8" fmla="*/ 1273 w 1321"/>
                    <a:gd name="T9" fmla="*/ 490 h 712"/>
                    <a:gd name="T10" fmla="*/ 1248 w 1321"/>
                    <a:gd name="T11" fmla="*/ 516 h 712"/>
                    <a:gd name="T12" fmla="*/ 1216 w 1321"/>
                    <a:gd name="T13" fmla="*/ 538 h 712"/>
                    <a:gd name="T14" fmla="*/ 1173 w 1321"/>
                    <a:gd name="T15" fmla="*/ 559 h 712"/>
                    <a:gd name="T16" fmla="*/ 1125 w 1321"/>
                    <a:gd name="T17" fmla="*/ 578 h 712"/>
                    <a:gd name="T18" fmla="*/ 1071 w 1321"/>
                    <a:gd name="T19" fmla="*/ 594 h 712"/>
                    <a:gd name="T20" fmla="*/ 1011 w 1321"/>
                    <a:gd name="T21" fmla="*/ 608 h 712"/>
                    <a:gd name="T22" fmla="*/ 949 w 1321"/>
                    <a:gd name="T23" fmla="*/ 618 h 712"/>
                    <a:gd name="T24" fmla="*/ 879 w 1321"/>
                    <a:gd name="T25" fmla="*/ 627 h 712"/>
                    <a:gd name="T26" fmla="*/ 808 w 1321"/>
                    <a:gd name="T27" fmla="*/ 632 h 712"/>
                    <a:gd name="T28" fmla="*/ 780 w 1321"/>
                    <a:gd name="T29" fmla="*/ 634 h 712"/>
                    <a:gd name="T30" fmla="*/ 467 w 1321"/>
                    <a:gd name="T31" fmla="*/ 634 h 712"/>
                    <a:gd name="T32" fmla="*/ 463 w 1321"/>
                    <a:gd name="T33" fmla="*/ 634 h 712"/>
                    <a:gd name="T34" fmla="*/ 401 w 1321"/>
                    <a:gd name="T35" fmla="*/ 630 h 712"/>
                    <a:gd name="T36" fmla="*/ 341 w 1321"/>
                    <a:gd name="T37" fmla="*/ 627 h 712"/>
                    <a:gd name="T38" fmla="*/ 285 w 1321"/>
                    <a:gd name="T39" fmla="*/ 620 h 712"/>
                    <a:gd name="T40" fmla="*/ 231 w 1321"/>
                    <a:gd name="T41" fmla="*/ 614 h 712"/>
                    <a:gd name="T42" fmla="*/ 182 w 1321"/>
                    <a:gd name="T43" fmla="*/ 603 h 712"/>
                    <a:gd name="T44" fmla="*/ 138 w 1321"/>
                    <a:gd name="T45" fmla="*/ 590 h 712"/>
                    <a:gd name="T46" fmla="*/ 100 w 1321"/>
                    <a:gd name="T47" fmla="*/ 577 h 712"/>
                    <a:gd name="T48" fmla="*/ 66 w 1321"/>
                    <a:gd name="T49" fmla="*/ 561 h 712"/>
                    <a:gd name="T50" fmla="*/ 38 w 1321"/>
                    <a:gd name="T51" fmla="*/ 541 h 712"/>
                    <a:gd name="T52" fmla="*/ 18 w 1321"/>
                    <a:gd name="T53" fmla="*/ 519 h 712"/>
                    <a:gd name="T54" fmla="*/ 6 w 1321"/>
                    <a:gd name="T55" fmla="*/ 493 h 712"/>
                    <a:gd name="T56" fmla="*/ 0 w 1321"/>
                    <a:gd name="T57" fmla="*/ 467 h 712"/>
                    <a:gd name="T58" fmla="*/ 0 w 1321"/>
                    <a:gd name="T59" fmla="*/ 463 h 712"/>
                    <a:gd name="T60" fmla="*/ 4 w 1321"/>
                    <a:gd name="T61" fmla="*/ 434 h 712"/>
                    <a:gd name="T62" fmla="*/ 16 w 1321"/>
                    <a:gd name="T63" fmla="*/ 397 h 712"/>
                    <a:gd name="T64" fmla="*/ 50 w 1321"/>
                    <a:gd name="T65" fmla="*/ 329 h 712"/>
                    <a:gd name="T66" fmla="*/ 92 w 1321"/>
                    <a:gd name="T67" fmla="*/ 266 h 712"/>
                    <a:gd name="T68" fmla="*/ 144 w 1321"/>
                    <a:gd name="T69" fmla="*/ 209 h 712"/>
                    <a:gd name="T70" fmla="*/ 200 w 1321"/>
                    <a:gd name="T71" fmla="*/ 157 h 712"/>
                    <a:gd name="T72" fmla="*/ 265 w 1321"/>
                    <a:gd name="T73" fmla="*/ 111 h 712"/>
                    <a:gd name="T74" fmla="*/ 335 w 1321"/>
                    <a:gd name="T75" fmla="*/ 73 h 712"/>
                    <a:gd name="T76" fmla="*/ 407 w 1321"/>
                    <a:gd name="T77" fmla="*/ 42 h 712"/>
                    <a:gd name="T78" fmla="*/ 488 w 1321"/>
                    <a:gd name="T79" fmla="*/ 19 h 712"/>
                    <a:gd name="T80" fmla="*/ 570 w 1321"/>
                    <a:gd name="T81" fmla="*/ 5 h 712"/>
                    <a:gd name="T82" fmla="*/ 654 w 1321"/>
                    <a:gd name="T83" fmla="*/ 0 h 712"/>
                    <a:gd name="T84" fmla="*/ 654 w 1321"/>
                    <a:gd name="T85" fmla="*/ 0 h 712"/>
                    <a:gd name="T86" fmla="*/ 745 w 1321"/>
                    <a:gd name="T87" fmla="*/ 5 h 712"/>
                    <a:gd name="T88" fmla="*/ 831 w 1321"/>
                    <a:gd name="T89" fmla="*/ 20 h 712"/>
                    <a:gd name="T90" fmla="*/ 914 w 1321"/>
                    <a:gd name="T91" fmla="*/ 47 h 712"/>
                    <a:gd name="T92" fmla="*/ 991 w 1321"/>
                    <a:gd name="T93" fmla="*/ 80 h 712"/>
                    <a:gd name="T94" fmla="*/ 1062 w 1321"/>
                    <a:gd name="T95" fmla="*/ 122 h 712"/>
                    <a:gd name="T96" fmla="*/ 1127 w 1321"/>
                    <a:gd name="T97" fmla="*/ 173 h 712"/>
                    <a:gd name="T98" fmla="*/ 1185 w 1321"/>
                    <a:gd name="T99" fmla="*/ 228 h 712"/>
                    <a:gd name="T100" fmla="*/ 1234 w 1321"/>
                    <a:gd name="T101" fmla="*/ 289 h 712"/>
                    <a:gd name="T102" fmla="*/ 1276 w 1321"/>
                    <a:gd name="T103" fmla="*/ 357 h 712"/>
                    <a:gd name="T104" fmla="*/ 1276 w 1321"/>
                    <a:gd name="T105" fmla="*/ 357 h 712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</a:gdLst>
                  <a:ahLst/>
                  <a:cxnLst>
                    <a:cxn ang="T106">
                      <a:pos x="T0" y="T1"/>
                    </a:cxn>
                    <a:cxn ang="T107">
                      <a:pos x="T2" y="T3"/>
                    </a:cxn>
                    <a:cxn ang="T108">
                      <a:pos x="T4" y="T5"/>
                    </a:cxn>
                    <a:cxn ang="T109">
                      <a:pos x="T6" y="T7"/>
                    </a:cxn>
                    <a:cxn ang="T110">
                      <a:pos x="T8" y="T9"/>
                    </a:cxn>
                    <a:cxn ang="T111">
                      <a:pos x="T10" y="T11"/>
                    </a:cxn>
                    <a:cxn ang="T112">
                      <a:pos x="T12" y="T13"/>
                    </a:cxn>
                    <a:cxn ang="T113">
                      <a:pos x="T14" y="T15"/>
                    </a:cxn>
                    <a:cxn ang="T114">
                      <a:pos x="T16" y="T17"/>
                    </a:cxn>
                    <a:cxn ang="T115">
                      <a:pos x="T18" y="T19"/>
                    </a:cxn>
                    <a:cxn ang="T116">
                      <a:pos x="T20" y="T21"/>
                    </a:cxn>
                    <a:cxn ang="T117">
                      <a:pos x="T22" y="T23"/>
                    </a:cxn>
                    <a:cxn ang="T118">
                      <a:pos x="T24" y="T25"/>
                    </a:cxn>
                    <a:cxn ang="T119">
                      <a:pos x="T26" y="T27"/>
                    </a:cxn>
                    <a:cxn ang="T120">
                      <a:pos x="T28" y="T29"/>
                    </a:cxn>
                    <a:cxn ang="T121">
                      <a:pos x="T30" y="T31"/>
                    </a:cxn>
                    <a:cxn ang="T122">
                      <a:pos x="T32" y="T33"/>
                    </a:cxn>
                    <a:cxn ang="T123">
                      <a:pos x="T34" y="T35"/>
                    </a:cxn>
                    <a:cxn ang="T124">
                      <a:pos x="T36" y="T37"/>
                    </a:cxn>
                    <a:cxn ang="T125">
                      <a:pos x="T38" y="T39"/>
                    </a:cxn>
                    <a:cxn ang="T126">
                      <a:pos x="T40" y="T41"/>
                    </a:cxn>
                    <a:cxn ang="T127">
                      <a:pos x="T42" y="T43"/>
                    </a:cxn>
                    <a:cxn ang="T128">
                      <a:pos x="T44" y="T45"/>
                    </a:cxn>
                    <a:cxn ang="T129">
                      <a:pos x="T46" y="T47"/>
                    </a:cxn>
                    <a:cxn ang="T130">
                      <a:pos x="T48" y="T49"/>
                    </a:cxn>
                    <a:cxn ang="T131">
                      <a:pos x="T50" y="T51"/>
                    </a:cxn>
                    <a:cxn ang="T132">
                      <a:pos x="T52" y="T53"/>
                    </a:cxn>
                    <a:cxn ang="T133">
                      <a:pos x="T54" y="T55"/>
                    </a:cxn>
                    <a:cxn ang="T134">
                      <a:pos x="T56" y="T57"/>
                    </a:cxn>
                    <a:cxn ang="T135">
                      <a:pos x="T58" y="T59"/>
                    </a:cxn>
                    <a:cxn ang="T136">
                      <a:pos x="T60" y="T61"/>
                    </a:cxn>
                    <a:cxn ang="T137">
                      <a:pos x="T62" y="T63"/>
                    </a:cxn>
                    <a:cxn ang="T138">
                      <a:pos x="T64" y="T65"/>
                    </a:cxn>
                    <a:cxn ang="T139">
                      <a:pos x="T66" y="T67"/>
                    </a:cxn>
                    <a:cxn ang="T140">
                      <a:pos x="T68" y="T69"/>
                    </a:cxn>
                    <a:cxn ang="T141">
                      <a:pos x="T70" y="T71"/>
                    </a:cxn>
                    <a:cxn ang="T142">
                      <a:pos x="T72" y="T73"/>
                    </a:cxn>
                    <a:cxn ang="T143">
                      <a:pos x="T74" y="T75"/>
                    </a:cxn>
                    <a:cxn ang="T144">
                      <a:pos x="T76" y="T77"/>
                    </a:cxn>
                    <a:cxn ang="T145">
                      <a:pos x="T78" y="T79"/>
                    </a:cxn>
                    <a:cxn ang="T146">
                      <a:pos x="T80" y="T81"/>
                    </a:cxn>
                    <a:cxn ang="T147">
                      <a:pos x="T82" y="T83"/>
                    </a:cxn>
                    <a:cxn ang="T148">
                      <a:pos x="T84" y="T85"/>
                    </a:cxn>
                    <a:cxn ang="T149">
                      <a:pos x="T86" y="T87"/>
                    </a:cxn>
                    <a:cxn ang="T150">
                      <a:pos x="T88" y="T89"/>
                    </a:cxn>
                    <a:cxn ang="T151">
                      <a:pos x="T90" y="T91"/>
                    </a:cxn>
                    <a:cxn ang="T152">
                      <a:pos x="T92" y="T93"/>
                    </a:cxn>
                    <a:cxn ang="T153">
                      <a:pos x="T94" y="T95"/>
                    </a:cxn>
                    <a:cxn ang="T154">
                      <a:pos x="T96" y="T97"/>
                    </a:cxn>
                    <a:cxn ang="T155">
                      <a:pos x="T98" y="T99"/>
                    </a:cxn>
                    <a:cxn ang="T156">
                      <a:pos x="T100" y="T101"/>
                    </a:cxn>
                    <a:cxn ang="T157">
                      <a:pos x="T102" y="T103"/>
                    </a:cxn>
                    <a:cxn ang="T158">
                      <a:pos x="T104" y="T105"/>
                    </a:cxn>
                  </a:cxnLst>
                  <a:rect l="0" t="0" r="r" b="b"/>
                  <a:pathLst>
                    <a:path w="1321" h="712">
                      <a:moveTo>
                        <a:pt x="1301" y="401"/>
                      </a:moveTo>
                      <a:lnTo>
                        <a:pt x="1317" y="442"/>
                      </a:lnTo>
                      <a:lnTo>
                        <a:pt x="1321" y="481"/>
                      </a:lnTo>
                      <a:lnTo>
                        <a:pt x="1315" y="516"/>
                      </a:lnTo>
                      <a:lnTo>
                        <a:pt x="1298" y="550"/>
                      </a:lnTo>
                      <a:lnTo>
                        <a:pt x="1272" y="579"/>
                      </a:lnTo>
                      <a:lnTo>
                        <a:pt x="1239" y="604"/>
                      </a:lnTo>
                      <a:lnTo>
                        <a:pt x="1196" y="628"/>
                      </a:lnTo>
                      <a:lnTo>
                        <a:pt x="1147" y="649"/>
                      </a:lnTo>
                      <a:lnTo>
                        <a:pt x="1092" y="667"/>
                      </a:lnTo>
                      <a:lnTo>
                        <a:pt x="1031" y="683"/>
                      </a:lnTo>
                      <a:lnTo>
                        <a:pt x="967" y="694"/>
                      </a:lnTo>
                      <a:lnTo>
                        <a:pt x="896" y="704"/>
                      </a:lnTo>
                      <a:lnTo>
                        <a:pt x="824" y="710"/>
                      </a:lnTo>
                      <a:lnTo>
                        <a:pt x="795" y="712"/>
                      </a:lnTo>
                      <a:lnTo>
                        <a:pt x="476" y="712"/>
                      </a:lnTo>
                      <a:lnTo>
                        <a:pt x="472" y="712"/>
                      </a:lnTo>
                      <a:lnTo>
                        <a:pt x="409" y="708"/>
                      </a:lnTo>
                      <a:lnTo>
                        <a:pt x="348" y="704"/>
                      </a:lnTo>
                      <a:lnTo>
                        <a:pt x="290" y="696"/>
                      </a:lnTo>
                      <a:lnTo>
                        <a:pt x="235" y="689"/>
                      </a:lnTo>
                      <a:lnTo>
                        <a:pt x="186" y="677"/>
                      </a:lnTo>
                      <a:lnTo>
                        <a:pt x="141" y="663"/>
                      </a:lnTo>
                      <a:lnTo>
                        <a:pt x="102" y="648"/>
                      </a:lnTo>
                      <a:lnTo>
                        <a:pt x="67" y="630"/>
                      </a:lnTo>
                      <a:lnTo>
                        <a:pt x="39" y="608"/>
                      </a:lnTo>
                      <a:lnTo>
                        <a:pt x="18" y="583"/>
                      </a:lnTo>
                      <a:lnTo>
                        <a:pt x="6" y="554"/>
                      </a:lnTo>
                      <a:lnTo>
                        <a:pt x="0" y="524"/>
                      </a:lnTo>
                      <a:lnTo>
                        <a:pt x="0" y="520"/>
                      </a:lnTo>
                      <a:lnTo>
                        <a:pt x="4" y="487"/>
                      </a:lnTo>
                      <a:lnTo>
                        <a:pt x="16" y="446"/>
                      </a:lnTo>
                      <a:lnTo>
                        <a:pt x="51" y="370"/>
                      </a:lnTo>
                      <a:lnTo>
                        <a:pt x="94" y="299"/>
                      </a:lnTo>
                      <a:lnTo>
                        <a:pt x="147" y="235"/>
                      </a:lnTo>
                      <a:lnTo>
                        <a:pt x="204" y="176"/>
                      </a:lnTo>
                      <a:lnTo>
                        <a:pt x="270" y="125"/>
                      </a:lnTo>
                      <a:lnTo>
                        <a:pt x="341" y="82"/>
                      </a:lnTo>
                      <a:lnTo>
                        <a:pt x="415" y="47"/>
                      </a:lnTo>
                      <a:lnTo>
                        <a:pt x="497" y="21"/>
                      </a:lnTo>
                      <a:lnTo>
                        <a:pt x="581" y="6"/>
                      </a:lnTo>
                      <a:lnTo>
                        <a:pt x="667" y="0"/>
                      </a:lnTo>
                      <a:lnTo>
                        <a:pt x="759" y="6"/>
                      </a:lnTo>
                      <a:lnTo>
                        <a:pt x="847" y="23"/>
                      </a:lnTo>
                      <a:lnTo>
                        <a:pt x="932" y="53"/>
                      </a:lnTo>
                      <a:lnTo>
                        <a:pt x="1010" y="90"/>
                      </a:lnTo>
                      <a:lnTo>
                        <a:pt x="1082" y="137"/>
                      </a:lnTo>
                      <a:lnTo>
                        <a:pt x="1149" y="194"/>
                      </a:lnTo>
                      <a:lnTo>
                        <a:pt x="1208" y="256"/>
                      </a:lnTo>
                      <a:lnTo>
                        <a:pt x="1258" y="325"/>
                      </a:lnTo>
                      <a:lnTo>
                        <a:pt x="1301" y="401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FFFFFF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>
                      <a:solidFill>
                        <a:srgbClr val="BBF6EE"/>
                      </a:solidFill>
                      <a:prstDash val="solid"/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 dirty="0"/>
                </a:p>
              </p:txBody>
            </p:sp>
          </p:grpSp>
          <p:sp>
            <p:nvSpPr>
              <p:cNvPr id="48" name="Text Box 62"/>
              <p:cNvSpPr txBox="1">
                <a:spLocks noChangeArrowheads="1"/>
              </p:cNvSpPr>
              <p:nvPr/>
            </p:nvSpPr>
            <p:spPr bwMode="gray">
              <a:xfrm>
                <a:off x="2725" y="1152"/>
                <a:ext cx="283" cy="31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ctr" eaLnBrk="0" hangingPunct="0">
                  <a:defRPr/>
                </a:pPr>
                <a:r>
                  <a:rPr lang="en-US" altLang="zh-CN" sz="2400" b="1" dirty="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Verdana" pitchFamily="34" charset="0"/>
                    <a:ea typeface="宋体" charset="-122"/>
                  </a:rPr>
                  <a:t>B</a:t>
                </a:r>
              </a:p>
            </p:txBody>
          </p:sp>
        </p:grpSp>
        <p:grpSp>
          <p:nvGrpSpPr>
            <p:cNvPr id="9" name="Group 63"/>
            <p:cNvGrpSpPr>
              <a:grpSpLocks/>
            </p:cNvGrpSpPr>
            <p:nvPr/>
          </p:nvGrpSpPr>
          <p:grpSpPr bwMode="auto">
            <a:xfrm>
              <a:off x="2236" y="3191"/>
              <a:ext cx="201" cy="176"/>
              <a:chOff x="2236" y="3191"/>
              <a:chExt cx="201" cy="176"/>
            </a:xfrm>
          </p:grpSpPr>
          <p:sp>
            <p:nvSpPr>
              <p:cNvPr id="45" name="Oval 64"/>
              <p:cNvSpPr>
                <a:spLocks noChangeArrowheads="1"/>
              </p:cNvSpPr>
              <p:nvPr/>
            </p:nvSpPr>
            <p:spPr bwMode="gray">
              <a:xfrm rot="18227093">
                <a:off x="2239" y="3283"/>
                <a:ext cx="81" cy="87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chemeClr val="folHlink">
                      <a:gamma/>
                      <a:shade val="66667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46" name="Oval 65"/>
              <p:cNvSpPr>
                <a:spLocks noChangeArrowheads="1"/>
              </p:cNvSpPr>
              <p:nvPr/>
            </p:nvSpPr>
            <p:spPr bwMode="gray">
              <a:xfrm rot="18227093">
                <a:off x="2353" y="3189"/>
                <a:ext cx="81" cy="87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chemeClr val="folHlink">
                      <a:gamma/>
                      <a:shade val="66667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zh-CN" altLang="en-US">
                  <a:ea typeface="宋体" charset="-122"/>
                </a:endParaRPr>
              </a:p>
            </p:txBody>
          </p:sp>
        </p:grpSp>
        <p:grpSp>
          <p:nvGrpSpPr>
            <p:cNvPr id="10" name="Group 66"/>
            <p:cNvGrpSpPr>
              <a:grpSpLocks/>
            </p:cNvGrpSpPr>
            <p:nvPr/>
          </p:nvGrpSpPr>
          <p:grpSpPr bwMode="auto">
            <a:xfrm>
              <a:off x="1824" y="3357"/>
              <a:ext cx="432" cy="432"/>
              <a:chOff x="1824" y="3357"/>
              <a:chExt cx="432" cy="432"/>
            </a:xfrm>
          </p:grpSpPr>
          <p:grpSp>
            <p:nvGrpSpPr>
              <p:cNvPr id="41" name="Group 67"/>
              <p:cNvGrpSpPr>
                <a:grpSpLocks/>
              </p:cNvGrpSpPr>
              <p:nvPr/>
            </p:nvGrpSpPr>
            <p:grpSpPr bwMode="auto">
              <a:xfrm>
                <a:off x="1824" y="3357"/>
                <a:ext cx="432" cy="432"/>
                <a:chOff x="2016" y="1920"/>
                <a:chExt cx="1680" cy="1680"/>
              </a:xfrm>
            </p:grpSpPr>
            <p:sp>
              <p:nvSpPr>
                <p:cNvPr id="43" name="Oval 68"/>
                <p:cNvSpPr>
                  <a:spLocks noChangeArrowheads="1"/>
                </p:cNvSpPr>
                <p:nvPr/>
              </p:nvSpPr>
              <p:spPr bwMode="gray">
                <a:xfrm>
                  <a:off x="2015" y="1922"/>
                  <a:ext cx="1682" cy="1678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folHlink"/>
                    </a:gs>
                    <a:gs pos="100000">
                      <a:schemeClr val="folHlink">
                        <a:gamma/>
                        <a:shade val="24314"/>
                        <a:invGamma/>
                      </a:schemeClr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4" name="Freeform 69"/>
                <p:cNvSpPr>
                  <a:spLocks/>
                </p:cNvSpPr>
                <p:nvPr/>
              </p:nvSpPr>
              <p:spPr bwMode="gray">
                <a:xfrm>
                  <a:off x="2208" y="1948"/>
                  <a:ext cx="1296" cy="634"/>
                </a:xfrm>
                <a:custGeom>
                  <a:avLst/>
                  <a:gdLst>
                    <a:gd name="T0" fmla="*/ 1276 w 1321"/>
                    <a:gd name="T1" fmla="*/ 357 h 712"/>
                    <a:gd name="T2" fmla="*/ 1292 w 1321"/>
                    <a:gd name="T3" fmla="*/ 394 h 712"/>
                    <a:gd name="T4" fmla="*/ 1296 w 1321"/>
                    <a:gd name="T5" fmla="*/ 428 h 712"/>
                    <a:gd name="T6" fmla="*/ 1290 w 1321"/>
                    <a:gd name="T7" fmla="*/ 459 h 712"/>
                    <a:gd name="T8" fmla="*/ 1273 w 1321"/>
                    <a:gd name="T9" fmla="*/ 490 h 712"/>
                    <a:gd name="T10" fmla="*/ 1248 w 1321"/>
                    <a:gd name="T11" fmla="*/ 516 h 712"/>
                    <a:gd name="T12" fmla="*/ 1216 w 1321"/>
                    <a:gd name="T13" fmla="*/ 538 h 712"/>
                    <a:gd name="T14" fmla="*/ 1173 w 1321"/>
                    <a:gd name="T15" fmla="*/ 559 h 712"/>
                    <a:gd name="T16" fmla="*/ 1125 w 1321"/>
                    <a:gd name="T17" fmla="*/ 578 h 712"/>
                    <a:gd name="T18" fmla="*/ 1071 w 1321"/>
                    <a:gd name="T19" fmla="*/ 594 h 712"/>
                    <a:gd name="T20" fmla="*/ 1011 w 1321"/>
                    <a:gd name="T21" fmla="*/ 608 h 712"/>
                    <a:gd name="T22" fmla="*/ 949 w 1321"/>
                    <a:gd name="T23" fmla="*/ 618 h 712"/>
                    <a:gd name="T24" fmla="*/ 879 w 1321"/>
                    <a:gd name="T25" fmla="*/ 627 h 712"/>
                    <a:gd name="T26" fmla="*/ 808 w 1321"/>
                    <a:gd name="T27" fmla="*/ 632 h 712"/>
                    <a:gd name="T28" fmla="*/ 780 w 1321"/>
                    <a:gd name="T29" fmla="*/ 634 h 712"/>
                    <a:gd name="T30" fmla="*/ 467 w 1321"/>
                    <a:gd name="T31" fmla="*/ 634 h 712"/>
                    <a:gd name="T32" fmla="*/ 463 w 1321"/>
                    <a:gd name="T33" fmla="*/ 634 h 712"/>
                    <a:gd name="T34" fmla="*/ 401 w 1321"/>
                    <a:gd name="T35" fmla="*/ 630 h 712"/>
                    <a:gd name="T36" fmla="*/ 341 w 1321"/>
                    <a:gd name="T37" fmla="*/ 627 h 712"/>
                    <a:gd name="T38" fmla="*/ 285 w 1321"/>
                    <a:gd name="T39" fmla="*/ 620 h 712"/>
                    <a:gd name="T40" fmla="*/ 231 w 1321"/>
                    <a:gd name="T41" fmla="*/ 614 h 712"/>
                    <a:gd name="T42" fmla="*/ 182 w 1321"/>
                    <a:gd name="T43" fmla="*/ 603 h 712"/>
                    <a:gd name="T44" fmla="*/ 138 w 1321"/>
                    <a:gd name="T45" fmla="*/ 590 h 712"/>
                    <a:gd name="T46" fmla="*/ 100 w 1321"/>
                    <a:gd name="T47" fmla="*/ 577 h 712"/>
                    <a:gd name="T48" fmla="*/ 66 w 1321"/>
                    <a:gd name="T49" fmla="*/ 561 h 712"/>
                    <a:gd name="T50" fmla="*/ 38 w 1321"/>
                    <a:gd name="T51" fmla="*/ 541 h 712"/>
                    <a:gd name="T52" fmla="*/ 18 w 1321"/>
                    <a:gd name="T53" fmla="*/ 519 h 712"/>
                    <a:gd name="T54" fmla="*/ 6 w 1321"/>
                    <a:gd name="T55" fmla="*/ 493 h 712"/>
                    <a:gd name="T56" fmla="*/ 0 w 1321"/>
                    <a:gd name="T57" fmla="*/ 467 h 712"/>
                    <a:gd name="T58" fmla="*/ 0 w 1321"/>
                    <a:gd name="T59" fmla="*/ 463 h 712"/>
                    <a:gd name="T60" fmla="*/ 4 w 1321"/>
                    <a:gd name="T61" fmla="*/ 434 h 712"/>
                    <a:gd name="T62" fmla="*/ 16 w 1321"/>
                    <a:gd name="T63" fmla="*/ 397 h 712"/>
                    <a:gd name="T64" fmla="*/ 50 w 1321"/>
                    <a:gd name="T65" fmla="*/ 329 h 712"/>
                    <a:gd name="T66" fmla="*/ 92 w 1321"/>
                    <a:gd name="T67" fmla="*/ 266 h 712"/>
                    <a:gd name="T68" fmla="*/ 144 w 1321"/>
                    <a:gd name="T69" fmla="*/ 209 h 712"/>
                    <a:gd name="T70" fmla="*/ 200 w 1321"/>
                    <a:gd name="T71" fmla="*/ 157 h 712"/>
                    <a:gd name="T72" fmla="*/ 265 w 1321"/>
                    <a:gd name="T73" fmla="*/ 111 h 712"/>
                    <a:gd name="T74" fmla="*/ 335 w 1321"/>
                    <a:gd name="T75" fmla="*/ 73 h 712"/>
                    <a:gd name="T76" fmla="*/ 407 w 1321"/>
                    <a:gd name="T77" fmla="*/ 42 h 712"/>
                    <a:gd name="T78" fmla="*/ 488 w 1321"/>
                    <a:gd name="T79" fmla="*/ 19 h 712"/>
                    <a:gd name="T80" fmla="*/ 570 w 1321"/>
                    <a:gd name="T81" fmla="*/ 5 h 712"/>
                    <a:gd name="T82" fmla="*/ 654 w 1321"/>
                    <a:gd name="T83" fmla="*/ 0 h 712"/>
                    <a:gd name="T84" fmla="*/ 654 w 1321"/>
                    <a:gd name="T85" fmla="*/ 0 h 712"/>
                    <a:gd name="T86" fmla="*/ 745 w 1321"/>
                    <a:gd name="T87" fmla="*/ 5 h 712"/>
                    <a:gd name="T88" fmla="*/ 831 w 1321"/>
                    <a:gd name="T89" fmla="*/ 20 h 712"/>
                    <a:gd name="T90" fmla="*/ 914 w 1321"/>
                    <a:gd name="T91" fmla="*/ 47 h 712"/>
                    <a:gd name="T92" fmla="*/ 991 w 1321"/>
                    <a:gd name="T93" fmla="*/ 80 h 712"/>
                    <a:gd name="T94" fmla="*/ 1062 w 1321"/>
                    <a:gd name="T95" fmla="*/ 122 h 712"/>
                    <a:gd name="T96" fmla="*/ 1127 w 1321"/>
                    <a:gd name="T97" fmla="*/ 173 h 712"/>
                    <a:gd name="T98" fmla="*/ 1185 w 1321"/>
                    <a:gd name="T99" fmla="*/ 228 h 712"/>
                    <a:gd name="T100" fmla="*/ 1234 w 1321"/>
                    <a:gd name="T101" fmla="*/ 289 h 712"/>
                    <a:gd name="T102" fmla="*/ 1276 w 1321"/>
                    <a:gd name="T103" fmla="*/ 357 h 712"/>
                    <a:gd name="T104" fmla="*/ 1276 w 1321"/>
                    <a:gd name="T105" fmla="*/ 357 h 712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</a:gdLst>
                  <a:ahLst/>
                  <a:cxnLst>
                    <a:cxn ang="T106">
                      <a:pos x="T0" y="T1"/>
                    </a:cxn>
                    <a:cxn ang="T107">
                      <a:pos x="T2" y="T3"/>
                    </a:cxn>
                    <a:cxn ang="T108">
                      <a:pos x="T4" y="T5"/>
                    </a:cxn>
                    <a:cxn ang="T109">
                      <a:pos x="T6" y="T7"/>
                    </a:cxn>
                    <a:cxn ang="T110">
                      <a:pos x="T8" y="T9"/>
                    </a:cxn>
                    <a:cxn ang="T111">
                      <a:pos x="T10" y="T11"/>
                    </a:cxn>
                    <a:cxn ang="T112">
                      <a:pos x="T12" y="T13"/>
                    </a:cxn>
                    <a:cxn ang="T113">
                      <a:pos x="T14" y="T15"/>
                    </a:cxn>
                    <a:cxn ang="T114">
                      <a:pos x="T16" y="T17"/>
                    </a:cxn>
                    <a:cxn ang="T115">
                      <a:pos x="T18" y="T19"/>
                    </a:cxn>
                    <a:cxn ang="T116">
                      <a:pos x="T20" y="T21"/>
                    </a:cxn>
                    <a:cxn ang="T117">
                      <a:pos x="T22" y="T23"/>
                    </a:cxn>
                    <a:cxn ang="T118">
                      <a:pos x="T24" y="T25"/>
                    </a:cxn>
                    <a:cxn ang="T119">
                      <a:pos x="T26" y="T27"/>
                    </a:cxn>
                    <a:cxn ang="T120">
                      <a:pos x="T28" y="T29"/>
                    </a:cxn>
                    <a:cxn ang="T121">
                      <a:pos x="T30" y="T31"/>
                    </a:cxn>
                    <a:cxn ang="T122">
                      <a:pos x="T32" y="T33"/>
                    </a:cxn>
                    <a:cxn ang="T123">
                      <a:pos x="T34" y="T35"/>
                    </a:cxn>
                    <a:cxn ang="T124">
                      <a:pos x="T36" y="T37"/>
                    </a:cxn>
                    <a:cxn ang="T125">
                      <a:pos x="T38" y="T39"/>
                    </a:cxn>
                    <a:cxn ang="T126">
                      <a:pos x="T40" y="T41"/>
                    </a:cxn>
                    <a:cxn ang="T127">
                      <a:pos x="T42" y="T43"/>
                    </a:cxn>
                    <a:cxn ang="T128">
                      <a:pos x="T44" y="T45"/>
                    </a:cxn>
                    <a:cxn ang="T129">
                      <a:pos x="T46" y="T47"/>
                    </a:cxn>
                    <a:cxn ang="T130">
                      <a:pos x="T48" y="T49"/>
                    </a:cxn>
                    <a:cxn ang="T131">
                      <a:pos x="T50" y="T51"/>
                    </a:cxn>
                    <a:cxn ang="T132">
                      <a:pos x="T52" y="T53"/>
                    </a:cxn>
                    <a:cxn ang="T133">
                      <a:pos x="T54" y="T55"/>
                    </a:cxn>
                    <a:cxn ang="T134">
                      <a:pos x="T56" y="T57"/>
                    </a:cxn>
                    <a:cxn ang="T135">
                      <a:pos x="T58" y="T59"/>
                    </a:cxn>
                    <a:cxn ang="T136">
                      <a:pos x="T60" y="T61"/>
                    </a:cxn>
                    <a:cxn ang="T137">
                      <a:pos x="T62" y="T63"/>
                    </a:cxn>
                    <a:cxn ang="T138">
                      <a:pos x="T64" y="T65"/>
                    </a:cxn>
                    <a:cxn ang="T139">
                      <a:pos x="T66" y="T67"/>
                    </a:cxn>
                    <a:cxn ang="T140">
                      <a:pos x="T68" y="T69"/>
                    </a:cxn>
                    <a:cxn ang="T141">
                      <a:pos x="T70" y="T71"/>
                    </a:cxn>
                    <a:cxn ang="T142">
                      <a:pos x="T72" y="T73"/>
                    </a:cxn>
                    <a:cxn ang="T143">
                      <a:pos x="T74" y="T75"/>
                    </a:cxn>
                    <a:cxn ang="T144">
                      <a:pos x="T76" y="T77"/>
                    </a:cxn>
                    <a:cxn ang="T145">
                      <a:pos x="T78" y="T79"/>
                    </a:cxn>
                    <a:cxn ang="T146">
                      <a:pos x="T80" y="T81"/>
                    </a:cxn>
                    <a:cxn ang="T147">
                      <a:pos x="T82" y="T83"/>
                    </a:cxn>
                    <a:cxn ang="T148">
                      <a:pos x="T84" y="T85"/>
                    </a:cxn>
                    <a:cxn ang="T149">
                      <a:pos x="T86" y="T87"/>
                    </a:cxn>
                    <a:cxn ang="T150">
                      <a:pos x="T88" y="T89"/>
                    </a:cxn>
                    <a:cxn ang="T151">
                      <a:pos x="T90" y="T91"/>
                    </a:cxn>
                    <a:cxn ang="T152">
                      <a:pos x="T92" y="T93"/>
                    </a:cxn>
                    <a:cxn ang="T153">
                      <a:pos x="T94" y="T95"/>
                    </a:cxn>
                    <a:cxn ang="T154">
                      <a:pos x="T96" y="T97"/>
                    </a:cxn>
                    <a:cxn ang="T155">
                      <a:pos x="T98" y="T99"/>
                    </a:cxn>
                    <a:cxn ang="T156">
                      <a:pos x="T100" y="T101"/>
                    </a:cxn>
                    <a:cxn ang="T157">
                      <a:pos x="T102" y="T103"/>
                    </a:cxn>
                    <a:cxn ang="T158">
                      <a:pos x="T104" y="T105"/>
                    </a:cxn>
                  </a:cxnLst>
                  <a:rect l="0" t="0" r="r" b="b"/>
                  <a:pathLst>
                    <a:path w="1321" h="712">
                      <a:moveTo>
                        <a:pt x="1301" y="401"/>
                      </a:moveTo>
                      <a:lnTo>
                        <a:pt x="1317" y="442"/>
                      </a:lnTo>
                      <a:lnTo>
                        <a:pt x="1321" y="481"/>
                      </a:lnTo>
                      <a:lnTo>
                        <a:pt x="1315" y="516"/>
                      </a:lnTo>
                      <a:lnTo>
                        <a:pt x="1298" y="550"/>
                      </a:lnTo>
                      <a:lnTo>
                        <a:pt x="1272" y="579"/>
                      </a:lnTo>
                      <a:lnTo>
                        <a:pt x="1239" y="604"/>
                      </a:lnTo>
                      <a:lnTo>
                        <a:pt x="1196" y="628"/>
                      </a:lnTo>
                      <a:lnTo>
                        <a:pt x="1147" y="649"/>
                      </a:lnTo>
                      <a:lnTo>
                        <a:pt x="1092" y="667"/>
                      </a:lnTo>
                      <a:lnTo>
                        <a:pt x="1031" y="683"/>
                      </a:lnTo>
                      <a:lnTo>
                        <a:pt x="967" y="694"/>
                      </a:lnTo>
                      <a:lnTo>
                        <a:pt x="896" y="704"/>
                      </a:lnTo>
                      <a:lnTo>
                        <a:pt x="824" y="710"/>
                      </a:lnTo>
                      <a:lnTo>
                        <a:pt x="795" y="712"/>
                      </a:lnTo>
                      <a:lnTo>
                        <a:pt x="476" y="712"/>
                      </a:lnTo>
                      <a:lnTo>
                        <a:pt x="472" y="712"/>
                      </a:lnTo>
                      <a:lnTo>
                        <a:pt x="409" y="708"/>
                      </a:lnTo>
                      <a:lnTo>
                        <a:pt x="348" y="704"/>
                      </a:lnTo>
                      <a:lnTo>
                        <a:pt x="290" y="696"/>
                      </a:lnTo>
                      <a:lnTo>
                        <a:pt x="235" y="689"/>
                      </a:lnTo>
                      <a:lnTo>
                        <a:pt x="186" y="677"/>
                      </a:lnTo>
                      <a:lnTo>
                        <a:pt x="141" y="663"/>
                      </a:lnTo>
                      <a:lnTo>
                        <a:pt x="102" y="648"/>
                      </a:lnTo>
                      <a:lnTo>
                        <a:pt x="67" y="630"/>
                      </a:lnTo>
                      <a:lnTo>
                        <a:pt x="39" y="608"/>
                      </a:lnTo>
                      <a:lnTo>
                        <a:pt x="18" y="583"/>
                      </a:lnTo>
                      <a:lnTo>
                        <a:pt x="6" y="554"/>
                      </a:lnTo>
                      <a:lnTo>
                        <a:pt x="0" y="524"/>
                      </a:lnTo>
                      <a:lnTo>
                        <a:pt x="0" y="520"/>
                      </a:lnTo>
                      <a:lnTo>
                        <a:pt x="4" y="487"/>
                      </a:lnTo>
                      <a:lnTo>
                        <a:pt x="16" y="446"/>
                      </a:lnTo>
                      <a:lnTo>
                        <a:pt x="51" y="370"/>
                      </a:lnTo>
                      <a:lnTo>
                        <a:pt x="94" y="299"/>
                      </a:lnTo>
                      <a:lnTo>
                        <a:pt x="147" y="235"/>
                      </a:lnTo>
                      <a:lnTo>
                        <a:pt x="204" y="176"/>
                      </a:lnTo>
                      <a:lnTo>
                        <a:pt x="270" y="125"/>
                      </a:lnTo>
                      <a:lnTo>
                        <a:pt x="341" y="82"/>
                      </a:lnTo>
                      <a:lnTo>
                        <a:pt x="415" y="47"/>
                      </a:lnTo>
                      <a:lnTo>
                        <a:pt x="497" y="21"/>
                      </a:lnTo>
                      <a:lnTo>
                        <a:pt x="581" y="6"/>
                      </a:lnTo>
                      <a:lnTo>
                        <a:pt x="667" y="0"/>
                      </a:lnTo>
                      <a:lnTo>
                        <a:pt x="759" y="6"/>
                      </a:lnTo>
                      <a:lnTo>
                        <a:pt x="847" y="23"/>
                      </a:lnTo>
                      <a:lnTo>
                        <a:pt x="932" y="53"/>
                      </a:lnTo>
                      <a:lnTo>
                        <a:pt x="1010" y="90"/>
                      </a:lnTo>
                      <a:lnTo>
                        <a:pt x="1082" y="137"/>
                      </a:lnTo>
                      <a:lnTo>
                        <a:pt x="1149" y="194"/>
                      </a:lnTo>
                      <a:lnTo>
                        <a:pt x="1208" y="256"/>
                      </a:lnTo>
                      <a:lnTo>
                        <a:pt x="1258" y="325"/>
                      </a:lnTo>
                      <a:lnTo>
                        <a:pt x="1301" y="401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FFFFFF"/>
                    </a:gs>
                    <a:gs pos="100000">
                      <a:schemeClr val="folHlink"/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>
                      <a:solidFill>
                        <a:srgbClr val="BBF6EE"/>
                      </a:solidFill>
                      <a:prstDash val="solid"/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 dirty="0"/>
                </a:p>
              </p:txBody>
            </p:sp>
          </p:grpSp>
          <p:sp>
            <p:nvSpPr>
              <p:cNvPr id="42" name="Text Box 70"/>
              <p:cNvSpPr txBox="1">
                <a:spLocks noChangeArrowheads="1"/>
              </p:cNvSpPr>
              <p:nvPr/>
            </p:nvSpPr>
            <p:spPr bwMode="gray">
              <a:xfrm>
                <a:off x="1902" y="3439"/>
                <a:ext cx="266" cy="31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ctr" eaLnBrk="0" hangingPunct="0">
                  <a:defRPr/>
                </a:pPr>
                <a:r>
                  <a:rPr lang="en-US" altLang="zh-CN" sz="2400" b="1" dirty="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Verdana" pitchFamily="34" charset="0"/>
                    <a:ea typeface="宋体" charset="-122"/>
                  </a:rPr>
                  <a:t>E</a:t>
                </a:r>
              </a:p>
            </p:txBody>
          </p:sp>
        </p:grpSp>
        <p:grpSp>
          <p:nvGrpSpPr>
            <p:cNvPr id="11" name="Group 71"/>
            <p:cNvGrpSpPr>
              <a:grpSpLocks/>
            </p:cNvGrpSpPr>
            <p:nvPr/>
          </p:nvGrpSpPr>
          <p:grpSpPr bwMode="auto">
            <a:xfrm>
              <a:off x="3938" y="1968"/>
              <a:ext cx="430" cy="437"/>
              <a:chOff x="3938" y="1968"/>
              <a:chExt cx="430" cy="437"/>
            </a:xfrm>
          </p:grpSpPr>
          <p:grpSp>
            <p:nvGrpSpPr>
              <p:cNvPr id="37" name="Group 72"/>
              <p:cNvGrpSpPr>
                <a:grpSpLocks/>
              </p:cNvGrpSpPr>
              <p:nvPr/>
            </p:nvGrpSpPr>
            <p:grpSpPr bwMode="auto">
              <a:xfrm>
                <a:off x="3938" y="1968"/>
                <a:ext cx="430" cy="437"/>
                <a:chOff x="2016" y="1920"/>
                <a:chExt cx="1680" cy="1680"/>
              </a:xfrm>
            </p:grpSpPr>
            <p:sp>
              <p:nvSpPr>
                <p:cNvPr id="39" name="Oval 73"/>
                <p:cNvSpPr>
                  <a:spLocks noChangeArrowheads="1"/>
                </p:cNvSpPr>
                <p:nvPr/>
              </p:nvSpPr>
              <p:spPr bwMode="gray">
                <a:xfrm>
                  <a:off x="2018" y="1921"/>
                  <a:ext cx="1677" cy="1680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hlink"/>
                    </a:gs>
                    <a:gs pos="100000">
                      <a:schemeClr val="hlink">
                        <a:gamma/>
                        <a:shade val="62353"/>
                        <a:invGamma/>
                      </a:schemeClr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0" name="Freeform 74"/>
                <p:cNvSpPr>
                  <a:spLocks/>
                </p:cNvSpPr>
                <p:nvPr/>
              </p:nvSpPr>
              <p:spPr bwMode="gray">
                <a:xfrm>
                  <a:off x="2208" y="1948"/>
                  <a:ext cx="1296" cy="634"/>
                </a:xfrm>
                <a:custGeom>
                  <a:avLst/>
                  <a:gdLst>
                    <a:gd name="T0" fmla="*/ 1276 w 1321"/>
                    <a:gd name="T1" fmla="*/ 357 h 712"/>
                    <a:gd name="T2" fmla="*/ 1292 w 1321"/>
                    <a:gd name="T3" fmla="*/ 394 h 712"/>
                    <a:gd name="T4" fmla="*/ 1296 w 1321"/>
                    <a:gd name="T5" fmla="*/ 428 h 712"/>
                    <a:gd name="T6" fmla="*/ 1290 w 1321"/>
                    <a:gd name="T7" fmla="*/ 459 h 712"/>
                    <a:gd name="T8" fmla="*/ 1273 w 1321"/>
                    <a:gd name="T9" fmla="*/ 490 h 712"/>
                    <a:gd name="T10" fmla="*/ 1248 w 1321"/>
                    <a:gd name="T11" fmla="*/ 516 h 712"/>
                    <a:gd name="T12" fmla="*/ 1216 w 1321"/>
                    <a:gd name="T13" fmla="*/ 538 h 712"/>
                    <a:gd name="T14" fmla="*/ 1173 w 1321"/>
                    <a:gd name="T15" fmla="*/ 559 h 712"/>
                    <a:gd name="T16" fmla="*/ 1125 w 1321"/>
                    <a:gd name="T17" fmla="*/ 578 h 712"/>
                    <a:gd name="T18" fmla="*/ 1071 w 1321"/>
                    <a:gd name="T19" fmla="*/ 594 h 712"/>
                    <a:gd name="T20" fmla="*/ 1011 w 1321"/>
                    <a:gd name="T21" fmla="*/ 608 h 712"/>
                    <a:gd name="T22" fmla="*/ 949 w 1321"/>
                    <a:gd name="T23" fmla="*/ 618 h 712"/>
                    <a:gd name="T24" fmla="*/ 879 w 1321"/>
                    <a:gd name="T25" fmla="*/ 627 h 712"/>
                    <a:gd name="T26" fmla="*/ 808 w 1321"/>
                    <a:gd name="T27" fmla="*/ 632 h 712"/>
                    <a:gd name="T28" fmla="*/ 780 w 1321"/>
                    <a:gd name="T29" fmla="*/ 634 h 712"/>
                    <a:gd name="T30" fmla="*/ 467 w 1321"/>
                    <a:gd name="T31" fmla="*/ 634 h 712"/>
                    <a:gd name="T32" fmla="*/ 463 w 1321"/>
                    <a:gd name="T33" fmla="*/ 634 h 712"/>
                    <a:gd name="T34" fmla="*/ 401 w 1321"/>
                    <a:gd name="T35" fmla="*/ 630 h 712"/>
                    <a:gd name="T36" fmla="*/ 341 w 1321"/>
                    <a:gd name="T37" fmla="*/ 627 h 712"/>
                    <a:gd name="T38" fmla="*/ 285 w 1321"/>
                    <a:gd name="T39" fmla="*/ 620 h 712"/>
                    <a:gd name="T40" fmla="*/ 231 w 1321"/>
                    <a:gd name="T41" fmla="*/ 614 h 712"/>
                    <a:gd name="T42" fmla="*/ 182 w 1321"/>
                    <a:gd name="T43" fmla="*/ 603 h 712"/>
                    <a:gd name="T44" fmla="*/ 138 w 1321"/>
                    <a:gd name="T45" fmla="*/ 590 h 712"/>
                    <a:gd name="T46" fmla="*/ 100 w 1321"/>
                    <a:gd name="T47" fmla="*/ 577 h 712"/>
                    <a:gd name="T48" fmla="*/ 66 w 1321"/>
                    <a:gd name="T49" fmla="*/ 561 h 712"/>
                    <a:gd name="T50" fmla="*/ 38 w 1321"/>
                    <a:gd name="T51" fmla="*/ 541 h 712"/>
                    <a:gd name="T52" fmla="*/ 18 w 1321"/>
                    <a:gd name="T53" fmla="*/ 519 h 712"/>
                    <a:gd name="T54" fmla="*/ 6 w 1321"/>
                    <a:gd name="T55" fmla="*/ 493 h 712"/>
                    <a:gd name="T56" fmla="*/ 0 w 1321"/>
                    <a:gd name="T57" fmla="*/ 467 h 712"/>
                    <a:gd name="T58" fmla="*/ 0 w 1321"/>
                    <a:gd name="T59" fmla="*/ 463 h 712"/>
                    <a:gd name="T60" fmla="*/ 4 w 1321"/>
                    <a:gd name="T61" fmla="*/ 434 h 712"/>
                    <a:gd name="T62" fmla="*/ 16 w 1321"/>
                    <a:gd name="T63" fmla="*/ 397 h 712"/>
                    <a:gd name="T64" fmla="*/ 50 w 1321"/>
                    <a:gd name="T65" fmla="*/ 329 h 712"/>
                    <a:gd name="T66" fmla="*/ 92 w 1321"/>
                    <a:gd name="T67" fmla="*/ 266 h 712"/>
                    <a:gd name="T68" fmla="*/ 144 w 1321"/>
                    <a:gd name="T69" fmla="*/ 209 h 712"/>
                    <a:gd name="T70" fmla="*/ 200 w 1321"/>
                    <a:gd name="T71" fmla="*/ 157 h 712"/>
                    <a:gd name="T72" fmla="*/ 265 w 1321"/>
                    <a:gd name="T73" fmla="*/ 111 h 712"/>
                    <a:gd name="T74" fmla="*/ 335 w 1321"/>
                    <a:gd name="T75" fmla="*/ 73 h 712"/>
                    <a:gd name="T76" fmla="*/ 407 w 1321"/>
                    <a:gd name="T77" fmla="*/ 42 h 712"/>
                    <a:gd name="T78" fmla="*/ 488 w 1321"/>
                    <a:gd name="T79" fmla="*/ 19 h 712"/>
                    <a:gd name="T80" fmla="*/ 570 w 1321"/>
                    <a:gd name="T81" fmla="*/ 5 h 712"/>
                    <a:gd name="T82" fmla="*/ 654 w 1321"/>
                    <a:gd name="T83" fmla="*/ 0 h 712"/>
                    <a:gd name="T84" fmla="*/ 654 w 1321"/>
                    <a:gd name="T85" fmla="*/ 0 h 712"/>
                    <a:gd name="T86" fmla="*/ 745 w 1321"/>
                    <a:gd name="T87" fmla="*/ 5 h 712"/>
                    <a:gd name="T88" fmla="*/ 831 w 1321"/>
                    <a:gd name="T89" fmla="*/ 20 h 712"/>
                    <a:gd name="T90" fmla="*/ 914 w 1321"/>
                    <a:gd name="T91" fmla="*/ 47 h 712"/>
                    <a:gd name="T92" fmla="*/ 991 w 1321"/>
                    <a:gd name="T93" fmla="*/ 80 h 712"/>
                    <a:gd name="T94" fmla="*/ 1062 w 1321"/>
                    <a:gd name="T95" fmla="*/ 122 h 712"/>
                    <a:gd name="T96" fmla="*/ 1127 w 1321"/>
                    <a:gd name="T97" fmla="*/ 173 h 712"/>
                    <a:gd name="T98" fmla="*/ 1185 w 1321"/>
                    <a:gd name="T99" fmla="*/ 228 h 712"/>
                    <a:gd name="T100" fmla="*/ 1234 w 1321"/>
                    <a:gd name="T101" fmla="*/ 289 h 712"/>
                    <a:gd name="T102" fmla="*/ 1276 w 1321"/>
                    <a:gd name="T103" fmla="*/ 357 h 712"/>
                    <a:gd name="T104" fmla="*/ 1276 w 1321"/>
                    <a:gd name="T105" fmla="*/ 357 h 712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</a:gdLst>
                  <a:ahLst/>
                  <a:cxnLst>
                    <a:cxn ang="T106">
                      <a:pos x="T0" y="T1"/>
                    </a:cxn>
                    <a:cxn ang="T107">
                      <a:pos x="T2" y="T3"/>
                    </a:cxn>
                    <a:cxn ang="T108">
                      <a:pos x="T4" y="T5"/>
                    </a:cxn>
                    <a:cxn ang="T109">
                      <a:pos x="T6" y="T7"/>
                    </a:cxn>
                    <a:cxn ang="T110">
                      <a:pos x="T8" y="T9"/>
                    </a:cxn>
                    <a:cxn ang="T111">
                      <a:pos x="T10" y="T11"/>
                    </a:cxn>
                    <a:cxn ang="T112">
                      <a:pos x="T12" y="T13"/>
                    </a:cxn>
                    <a:cxn ang="T113">
                      <a:pos x="T14" y="T15"/>
                    </a:cxn>
                    <a:cxn ang="T114">
                      <a:pos x="T16" y="T17"/>
                    </a:cxn>
                    <a:cxn ang="T115">
                      <a:pos x="T18" y="T19"/>
                    </a:cxn>
                    <a:cxn ang="T116">
                      <a:pos x="T20" y="T21"/>
                    </a:cxn>
                    <a:cxn ang="T117">
                      <a:pos x="T22" y="T23"/>
                    </a:cxn>
                    <a:cxn ang="T118">
                      <a:pos x="T24" y="T25"/>
                    </a:cxn>
                    <a:cxn ang="T119">
                      <a:pos x="T26" y="T27"/>
                    </a:cxn>
                    <a:cxn ang="T120">
                      <a:pos x="T28" y="T29"/>
                    </a:cxn>
                    <a:cxn ang="T121">
                      <a:pos x="T30" y="T31"/>
                    </a:cxn>
                    <a:cxn ang="T122">
                      <a:pos x="T32" y="T33"/>
                    </a:cxn>
                    <a:cxn ang="T123">
                      <a:pos x="T34" y="T35"/>
                    </a:cxn>
                    <a:cxn ang="T124">
                      <a:pos x="T36" y="T37"/>
                    </a:cxn>
                    <a:cxn ang="T125">
                      <a:pos x="T38" y="T39"/>
                    </a:cxn>
                    <a:cxn ang="T126">
                      <a:pos x="T40" y="T41"/>
                    </a:cxn>
                    <a:cxn ang="T127">
                      <a:pos x="T42" y="T43"/>
                    </a:cxn>
                    <a:cxn ang="T128">
                      <a:pos x="T44" y="T45"/>
                    </a:cxn>
                    <a:cxn ang="T129">
                      <a:pos x="T46" y="T47"/>
                    </a:cxn>
                    <a:cxn ang="T130">
                      <a:pos x="T48" y="T49"/>
                    </a:cxn>
                    <a:cxn ang="T131">
                      <a:pos x="T50" y="T51"/>
                    </a:cxn>
                    <a:cxn ang="T132">
                      <a:pos x="T52" y="T53"/>
                    </a:cxn>
                    <a:cxn ang="T133">
                      <a:pos x="T54" y="T55"/>
                    </a:cxn>
                    <a:cxn ang="T134">
                      <a:pos x="T56" y="T57"/>
                    </a:cxn>
                    <a:cxn ang="T135">
                      <a:pos x="T58" y="T59"/>
                    </a:cxn>
                    <a:cxn ang="T136">
                      <a:pos x="T60" y="T61"/>
                    </a:cxn>
                    <a:cxn ang="T137">
                      <a:pos x="T62" y="T63"/>
                    </a:cxn>
                    <a:cxn ang="T138">
                      <a:pos x="T64" y="T65"/>
                    </a:cxn>
                    <a:cxn ang="T139">
                      <a:pos x="T66" y="T67"/>
                    </a:cxn>
                    <a:cxn ang="T140">
                      <a:pos x="T68" y="T69"/>
                    </a:cxn>
                    <a:cxn ang="T141">
                      <a:pos x="T70" y="T71"/>
                    </a:cxn>
                    <a:cxn ang="T142">
                      <a:pos x="T72" y="T73"/>
                    </a:cxn>
                    <a:cxn ang="T143">
                      <a:pos x="T74" y="T75"/>
                    </a:cxn>
                    <a:cxn ang="T144">
                      <a:pos x="T76" y="T77"/>
                    </a:cxn>
                    <a:cxn ang="T145">
                      <a:pos x="T78" y="T79"/>
                    </a:cxn>
                    <a:cxn ang="T146">
                      <a:pos x="T80" y="T81"/>
                    </a:cxn>
                    <a:cxn ang="T147">
                      <a:pos x="T82" y="T83"/>
                    </a:cxn>
                    <a:cxn ang="T148">
                      <a:pos x="T84" y="T85"/>
                    </a:cxn>
                    <a:cxn ang="T149">
                      <a:pos x="T86" y="T87"/>
                    </a:cxn>
                    <a:cxn ang="T150">
                      <a:pos x="T88" y="T89"/>
                    </a:cxn>
                    <a:cxn ang="T151">
                      <a:pos x="T90" y="T91"/>
                    </a:cxn>
                    <a:cxn ang="T152">
                      <a:pos x="T92" y="T93"/>
                    </a:cxn>
                    <a:cxn ang="T153">
                      <a:pos x="T94" y="T95"/>
                    </a:cxn>
                    <a:cxn ang="T154">
                      <a:pos x="T96" y="T97"/>
                    </a:cxn>
                    <a:cxn ang="T155">
                      <a:pos x="T98" y="T99"/>
                    </a:cxn>
                    <a:cxn ang="T156">
                      <a:pos x="T100" y="T101"/>
                    </a:cxn>
                    <a:cxn ang="T157">
                      <a:pos x="T102" y="T103"/>
                    </a:cxn>
                    <a:cxn ang="T158">
                      <a:pos x="T104" y="T105"/>
                    </a:cxn>
                  </a:cxnLst>
                  <a:rect l="0" t="0" r="r" b="b"/>
                  <a:pathLst>
                    <a:path w="1321" h="712">
                      <a:moveTo>
                        <a:pt x="1301" y="401"/>
                      </a:moveTo>
                      <a:lnTo>
                        <a:pt x="1317" y="442"/>
                      </a:lnTo>
                      <a:lnTo>
                        <a:pt x="1321" y="481"/>
                      </a:lnTo>
                      <a:lnTo>
                        <a:pt x="1315" y="516"/>
                      </a:lnTo>
                      <a:lnTo>
                        <a:pt x="1298" y="550"/>
                      </a:lnTo>
                      <a:lnTo>
                        <a:pt x="1272" y="579"/>
                      </a:lnTo>
                      <a:lnTo>
                        <a:pt x="1239" y="604"/>
                      </a:lnTo>
                      <a:lnTo>
                        <a:pt x="1196" y="628"/>
                      </a:lnTo>
                      <a:lnTo>
                        <a:pt x="1147" y="649"/>
                      </a:lnTo>
                      <a:lnTo>
                        <a:pt x="1092" y="667"/>
                      </a:lnTo>
                      <a:lnTo>
                        <a:pt x="1031" y="683"/>
                      </a:lnTo>
                      <a:lnTo>
                        <a:pt x="967" y="694"/>
                      </a:lnTo>
                      <a:lnTo>
                        <a:pt x="896" y="704"/>
                      </a:lnTo>
                      <a:lnTo>
                        <a:pt x="824" y="710"/>
                      </a:lnTo>
                      <a:lnTo>
                        <a:pt x="795" y="712"/>
                      </a:lnTo>
                      <a:lnTo>
                        <a:pt x="476" y="712"/>
                      </a:lnTo>
                      <a:lnTo>
                        <a:pt x="472" y="712"/>
                      </a:lnTo>
                      <a:lnTo>
                        <a:pt x="409" y="708"/>
                      </a:lnTo>
                      <a:lnTo>
                        <a:pt x="348" y="704"/>
                      </a:lnTo>
                      <a:lnTo>
                        <a:pt x="290" y="696"/>
                      </a:lnTo>
                      <a:lnTo>
                        <a:pt x="235" y="689"/>
                      </a:lnTo>
                      <a:lnTo>
                        <a:pt x="186" y="677"/>
                      </a:lnTo>
                      <a:lnTo>
                        <a:pt x="141" y="663"/>
                      </a:lnTo>
                      <a:lnTo>
                        <a:pt x="102" y="648"/>
                      </a:lnTo>
                      <a:lnTo>
                        <a:pt x="67" y="630"/>
                      </a:lnTo>
                      <a:lnTo>
                        <a:pt x="39" y="608"/>
                      </a:lnTo>
                      <a:lnTo>
                        <a:pt x="18" y="583"/>
                      </a:lnTo>
                      <a:lnTo>
                        <a:pt x="6" y="554"/>
                      </a:lnTo>
                      <a:lnTo>
                        <a:pt x="0" y="524"/>
                      </a:lnTo>
                      <a:lnTo>
                        <a:pt x="0" y="520"/>
                      </a:lnTo>
                      <a:lnTo>
                        <a:pt x="4" y="487"/>
                      </a:lnTo>
                      <a:lnTo>
                        <a:pt x="16" y="446"/>
                      </a:lnTo>
                      <a:lnTo>
                        <a:pt x="51" y="370"/>
                      </a:lnTo>
                      <a:lnTo>
                        <a:pt x="94" y="299"/>
                      </a:lnTo>
                      <a:lnTo>
                        <a:pt x="147" y="235"/>
                      </a:lnTo>
                      <a:lnTo>
                        <a:pt x="204" y="176"/>
                      </a:lnTo>
                      <a:lnTo>
                        <a:pt x="270" y="125"/>
                      </a:lnTo>
                      <a:lnTo>
                        <a:pt x="341" y="82"/>
                      </a:lnTo>
                      <a:lnTo>
                        <a:pt x="415" y="47"/>
                      </a:lnTo>
                      <a:lnTo>
                        <a:pt x="497" y="21"/>
                      </a:lnTo>
                      <a:lnTo>
                        <a:pt x="581" y="6"/>
                      </a:lnTo>
                      <a:lnTo>
                        <a:pt x="667" y="0"/>
                      </a:lnTo>
                      <a:lnTo>
                        <a:pt x="759" y="6"/>
                      </a:lnTo>
                      <a:lnTo>
                        <a:pt x="847" y="23"/>
                      </a:lnTo>
                      <a:lnTo>
                        <a:pt x="932" y="53"/>
                      </a:lnTo>
                      <a:lnTo>
                        <a:pt x="1010" y="90"/>
                      </a:lnTo>
                      <a:lnTo>
                        <a:pt x="1082" y="137"/>
                      </a:lnTo>
                      <a:lnTo>
                        <a:pt x="1149" y="194"/>
                      </a:lnTo>
                      <a:lnTo>
                        <a:pt x="1208" y="256"/>
                      </a:lnTo>
                      <a:lnTo>
                        <a:pt x="1258" y="325"/>
                      </a:lnTo>
                      <a:lnTo>
                        <a:pt x="1301" y="401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FFFFFF"/>
                    </a:gs>
                    <a:gs pos="100000">
                      <a:schemeClr val="hlink"/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>
                      <a:solidFill>
                        <a:srgbClr val="BBF6EE"/>
                      </a:solidFill>
                      <a:prstDash val="solid"/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 dirty="0"/>
                </a:p>
              </p:txBody>
            </p:sp>
          </p:grpSp>
          <p:sp>
            <p:nvSpPr>
              <p:cNvPr id="38" name="Text Box 75"/>
              <p:cNvSpPr txBox="1">
                <a:spLocks noChangeArrowheads="1"/>
              </p:cNvSpPr>
              <p:nvPr/>
            </p:nvSpPr>
            <p:spPr bwMode="gray">
              <a:xfrm>
                <a:off x="4011" y="2028"/>
                <a:ext cx="275" cy="31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ctr" eaLnBrk="0" hangingPunct="0">
                  <a:defRPr/>
                </a:pPr>
                <a:r>
                  <a:rPr lang="en-US" altLang="zh-CN" sz="2400" b="1" dirty="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Verdana" pitchFamily="34" charset="0"/>
                    <a:ea typeface="宋体" charset="-122"/>
                  </a:rPr>
                  <a:t>C</a:t>
                </a:r>
              </a:p>
            </p:txBody>
          </p:sp>
        </p:grpSp>
        <p:grpSp>
          <p:nvGrpSpPr>
            <p:cNvPr id="12" name="Group 76"/>
            <p:cNvGrpSpPr>
              <a:grpSpLocks/>
            </p:cNvGrpSpPr>
            <p:nvPr/>
          </p:nvGrpSpPr>
          <p:grpSpPr bwMode="auto">
            <a:xfrm>
              <a:off x="3552" y="3360"/>
              <a:ext cx="412" cy="392"/>
              <a:chOff x="3552" y="3339"/>
              <a:chExt cx="412" cy="392"/>
            </a:xfrm>
          </p:grpSpPr>
          <p:grpSp>
            <p:nvGrpSpPr>
              <p:cNvPr id="33" name="Group 77"/>
              <p:cNvGrpSpPr>
                <a:grpSpLocks/>
              </p:cNvGrpSpPr>
              <p:nvPr/>
            </p:nvGrpSpPr>
            <p:grpSpPr bwMode="auto">
              <a:xfrm>
                <a:off x="3552" y="3339"/>
                <a:ext cx="412" cy="392"/>
                <a:chOff x="2016" y="1920"/>
                <a:chExt cx="1680" cy="1680"/>
              </a:xfrm>
            </p:grpSpPr>
            <p:sp>
              <p:nvSpPr>
                <p:cNvPr id="35" name="Oval 78"/>
                <p:cNvSpPr>
                  <a:spLocks noChangeArrowheads="1"/>
                </p:cNvSpPr>
                <p:nvPr/>
              </p:nvSpPr>
              <p:spPr bwMode="gray">
                <a:xfrm>
                  <a:off x="2018" y="1918"/>
                  <a:ext cx="1680" cy="1682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45490"/>
                        <a:invGamma/>
                      </a:schemeClr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36" name="Freeform 79"/>
                <p:cNvSpPr>
                  <a:spLocks/>
                </p:cNvSpPr>
                <p:nvPr/>
              </p:nvSpPr>
              <p:spPr bwMode="gray">
                <a:xfrm>
                  <a:off x="2208" y="1948"/>
                  <a:ext cx="1296" cy="634"/>
                </a:xfrm>
                <a:custGeom>
                  <a:avLst/>
                  <a:gdLst>
                    <a:gd name="T0" fmla="*/ 1276 w 1321"/>
                    <a:gd name="T1" fmla="*/ 357 h 712"/>
                    <a:gd name="T2" fmla="*/ 1292 w 1321"/>
                    <a:gd name="T3" fmla="*/ 394 h 712"/>
                    <a:gd name="T4" fmla="*/ 1296 w 1321"/>
                    <a:gd name="T5" fmla="*/ 428 h 712"/>
                    <a:gd name="T6" fmla="*/ 1290 w 1321"/>
                    <a:gd name="T7" fmla="*/ 459 h 712"/>
                    <a:gd name="T8" fmla="*/ 1273 w 1321"/>
                    <a:gd name="T9" fmla="*/ 490 h 712"/>
                    <a:gd name="T10" fmla="*/ 1248 w 1321"/>
                    <a:gd name="T11" fmla="*/ 516 h 712"/>
                    <a:gd name="T12" fmla="*/ 1216 w 1321"/>
                    <a:gd name="T13" fmla="*/ 538 h 712"/>
                    <a:gd name="T14" fmla="*/ 1173 w 1321"/>
                    <a:gd name="T15" fmla="*/ 559 h 712"/>
                    <a:gd name="T16" fmla="*/ 1125 w 1321"/>
                    <a:gd name="T17" fmla="*/ 578 h 712"/>
                    <a:gd name="T18" fmla="*/ 1071 w 1321"/>
                    <a:gd name="T19" fmla="*/ 594 h 712"/>
                    <a:gd name="T20" fmla="*/ 1011 w 1321"/>
                    <a:gd name="T21" fmla="*/ 608 h 712"/>
                    <a:gd name="T22" fmla="*/ 949 w 1321"/>
                    <a:gd name="T23" fmla="*/ 618 h 712"/>
                    <a:gd name="T24" fmla="*/ 879 w 1321"/>
                    <a:gd name="T25" fmla="*/ 627 h 712"/>
                    <a:gd name="T26" fmla="*/ 808 w 1321"/>
                    <a:gd name="T27" fmla="*/ 632 h 712"/>
                    <a:gd name="T28" fmla="*/ 780 w 1321"/>
                    <a:gd name="T29" fmla="*/ 634 h 712"/>
                    <a:gd name="T30" fmla="*/ 467 w 1321"/>
                    <a:gd name="T31" fmla="*/ 634 h 712"/>
                    <a:gd name="T32" fmla="*/ 463 w 1321"/>
                    <a:gd name="T33" fmla="*/ 634 h 712"/>
                    <a:gd name="T34" fmla="*/ 401 w 1321"/>
                    <a:gd name="T35" fmla="*/ 630 h 712"/>
                    <a:gd name="T36" fmla="*/ 341 w 1321"/>
                    <a:gd name="T37" fmla="*/ 627 h 712"/>
                    <a:gd name="T38" fmla="*/ 285 w 1321"/>
                    <a:gd name="T39" fmla="*/ 620 h 712"/>
                    <a:gd name="T40" fmla="*/ 231 w 1321"/>
                    <a:gd name="T41" fmla="*/ 614 h 712"/>
                    <a:gd name="T42" fmla="*/ 182 w 1321"/>
                    <a:gd name="T43" fmla="*/ 603 h 712"/>
                    <a:gd name="T44" fmla="*/ 138 w 1321"/>
                    <a:gd name="T45" fmla="*/ 590 h 712"/>
                    <a:gd name="T46" fmla="*/ 100 w 1321"/>
                    <a:gd name="T47" fmla="*/ 577 h 712"/>
                    <a:gd name="T48" fmla="*/ 66 w 1321"/>
                    <a:gd name="T49" fmla="*/ 561 h 712"/>
                    <a:gd name="T50" fmla="*/ 38 w 1321"/>
                    <a:gd name="T51" fmla="*/ 541 h 712"/>
                    <a:gd name="T52" fmla="*/ 18 w 1321"/>
                    <a:gd name="T53" fmla="*/ 519 h 712"/>
                    <a:gd name="T54" fmla="*/ 6 w 1321"/>
                    <a:gd name="T55" fmla="*/ 493 h 712"/>
                    <a:gd name="T56" fmla="*/ 0 w 1321"/>
                    <a:gd name="T57" fmla="*/ 467 h 712"/>
                    <a:gd name="T58" fmla="*/ 0 w 1321"/>
                    <a:gd name="T59" fmla="*/ 463 h 712"/>
                    <a:gd name="T60" fmla="*/ 4 w 1321"/>
                    <a:gd name="T61" fmla="*/ 434 h 712"/>
                    <a:gd name="T62" fmla="*/ 16 w 1321"/>
                    <a:gd name="T63" fmla="*/ 397 h 712"/>
                    <a:gd name="T64" fmla="*/ 50 w 1321"/>
                    <a:gd name="T65" fmla="*/ 329 h 712"/>
                    <a:gd name="T66" fmla="*/ 92 w 1321"/>
                    <a:gd name="T67" fmla="*/ 266 h 712"/>
                    <a:gd name="T68" fmla="*/ 144 w 1321"/>
                    <a:gd name="T69" fmla="*/ 209 h 712"/>
                    <a:gd name="T70" fmla="*/ 200 w 1321"/>
                    <a:gd name="T71" fmla="*/ 157 h 712"/>
                    <a:gd name="T72" fmla="*/ 265 w 1321"/>
                    <a:gd name="T73" fmla="*/ 111 h 712"/>
                    <a:gd name="T74" fmla="*/ 335 w 1321"/>
                    <a:gd name="T75" fmla="*/ 73 h 712"/>
                    <a:gd name="T76" fmla="*/ 407 w 1321"/>
                    <a:gd name="T77" fmla="*/ 42 h 712"/>
                    <a:gd name="T78" fmla="*/ 488 w 1321"/>
                    <a:gd name="T79" fmla="*/ 19 h 712"/>
                    <a:gd name="T80" fmla="*/ 570 w 1321"/>
                    <a:gd name="T81" fmla="*/ 5 h 712"/>
                    <a:gd name="T82" fmla="*/ 654 w 1321"/>
                    <a:gd name="T83" fmla="*/ 0 h 712"/>
                    <a:gd name="T84" fmla="*/ 654 w 1321"/>
                    <a:gd name="T85" fmla="*/ 0 h 712"/>
                    <a:gd name="T86" fmla="*/ 745 w 1321"/>
                    <a:gd name="T87" fmla="*/ 5 h 712"/>
                    <a:gd name="T88" fmla="*/ 831 w 1321"/>
                    <a:gd name="T89" fmla="*/ 20 h 712"/>
                    <a:gd name="T90" fmla="*/ 914 w 1321"/>
                    <a:gd name="T91" fmla="*/ 47 h 712"/>
                    <a:gd name="T92" fmla="*/ 991 w 1321"/>
                    <a:gd name="T93" fmla="*/ 80 h 712"/>
                    <a:gd name="T94" fmla="*/ 1062 w 1321"/>
                    <a:gd name="T95" fmla="*/ 122 h 712"/>
                    <a:gd name="T96" fmla="*/ 1127 w 1321"/>
                    <a:gd name="T97" fmla="*/ 173 h 712"/>
                    <a:gd name="T98" fmla="*/ 1185 w 1321"/>
                    <a:gd name="T99" fmla="*/ 228 h 712"/>
                    <a:gd name="T100" fmla="*/ 1234 w 1321"/>
                    <a:gd name="T101" fmla="*/ 289 h 712"/>
                    <a:gd name="T102" fmla="*/ 1276 w 1321"/>
                    <a:gd name="T103" fmla="*/ 357 h 712"/>
                    <a:gd name="T104" fmla="*/ 1276 w 1321"/>
                    <a:gd name="T105" fmla="*/ 357 h 712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</a:gdLst>
                  <a:ahLst/>
                  <a:cxnLst>
                    <a:cxn ang="T106">
                      <a:pos x="T0" y="T1"/>
                    </a:cxn>
                    <a:cxn ang="T107">
                      <a:pos x="T2" y="T3"/>
                    </a:cxn>
                    <a:cxn ang="T108">
                      <a:pos x="T4" y="T5"/>
                    </a:cxn>
                    <a:cxn ang="T109">
                      <a:pos x="T6" y="T7"/>
                    </a:cxn>
                    <a:cxn ang="T110">
                      <a:pos x="T8" y="T9"/>
                    </a:cxn>
                    <a:cxn ang="T111">
                      <a:pos x="T10" y="T11"/>
                    </a:cxn>
                    <a:cxn ang="T112">
                      <a:pos x="T12" y="T13"/>
                    </a:cxn>
                    <a:cxn ang="T113">
                      <a:pos x="T14" y="T15"/>
                    </a:cxn>
                    <a:cxn ang="T114">
                      <a:pos x="T16" y="T17"/>
                    </a:cxn>
                    <a:cxn ang="T115">
                      <a:pos x="T18" y="T19"/>
                    </a:cxn>
                    <a:cxn ang="T116">
                      <a:pos x="T20" y="T21"/>
                    </a:cxn>
                    <a:cxn ang="T117">
                      <a:pos x="T22" y="T23"/>
                    </a:cxn>
                    <a:cxn ang="T118">
                      <a:pos x="T24" y="T25"/>
                    </a:cxn>
                    <a:cxn ang="T119">
                      <a:pos x="T26" y="T27"/>
                    </a:cxn>
                    <a:cxn ang="T120">
                      <a:pos x="T28" y="T29"/>
                    </a:cxn>
                    <a:cxn ang="T121">
                      <a:pos x="T30" y="T31"/>
                    </a:cxn>
                    <a:cxn ang="T122">
                      <a:pos x="T32" y="T33"/>
                    </a:cxn>
                    <a:cxn ang="T123">
                      <a:pos x="T34" y="T35"/>
                    </a:cxn>
                    <a:cxn ang="T124">
                      <a:pos x="T36" y="T37"/>
                    </a:cxn>
                    <a:cxn ang="T125">
                      <a:pos x="T38" y="T39"/>
                    </a:cxn>
                    <a:cxn ang="T126">
                      <a:pos x="T40" y="T41"/>
                    </a:cxn>
                    <a:cxn ang="T127">
                      <a:pos x="T42" y="T43"/>
                    </a:cxn>
                    <a:cxn ang="T128">
                      <a:pos x="T44" y="T45"/>
                    </a:cxn>
                    <a:cxn ang="T129">
                      <a:pos x="T46" y="T47"/>
                    </a:cxn>
                    <a:cxn ang="T130">
                      <a:pos x="T48" y="T49"/>
                    </a:cxn>
                    <a:cxn ang="T131">
                      <a:pos x="T50" y="T51"/>
                    </a:cxn>
                    <a:cxn ang="T132">
                      <a:pos x="T52" y="T53"/>
                    </a:cxn>
                    <a:cxn ang="T133">
                      <a:pos x="T54" y="T55"/>
                    </a:cxn>
                    <a:cxn ang="T134">
                      <a:pos x="T56" y="T57"/>
                    </a:cxn>
                    <a:cxn ang="T135">
                      <a:pos x="T58" y="T59"/>
                    </a:cxn>
                    <a:cxn ang="T136">
                      <a:pos x="T60" y="T61"/>
                    </a:cxn>
                    <a:cxn ang="T137">
                      <a:pos x="T62" y="T63"/>
                    </a:cxn>
                    <a:cxn ang="T138">
                      <a:pos x="T64" y="T65"/>
                    </a:cxn>
                    <a:cxn ang="T139">
                      <a:pos x="T66" y="T67"/>
                    </a:cxn>
                    <a:cxn ang="T140">
                      <a:pos x="T68" y="T69"/>
                    </a:cxn>
                    <a:cxn ang="T141">
                      <a:pos x="T70" y="T71"/>
                    </a:cxn>
                    <a:cxn ang="T142">
                      <a:pos x="T72" y="T73"/>
                    </a:cxn>
                    <a:cxn ang="T143">
                      <a:pos x="T74" y="T75"/>
                    </a:cxn>
                    <a:cxn ang="T144">
                      <a:pos x="T76" y="T77"/>
                    </a:cxn>
                    <a:cxn ang="T145">
                      <a:pos x="T78" y="T79"/>
                    </a:cxn>
                    <a:cxn ang="T146">
                      <a:pos x="T80" y="T81"/>
                    </a:cxn>
                    <a:cxn ang="T147">
                      <a:pos x="T82" y="T83"/>
                    </a:cxn>
                    <a:cxn ang="T148">
                      <a:pos x="T84" y="T85"/>
                    </a:cxn>
                    <a:cxn ang="T149">
                      <a:pos x="T86" y="T87"/>
                    </a:cxn>
                    <a:cxn ang="T150">
                      <a:pos x="T88" y="T89"/>
                    </a:cxn>
                    <a:cxn ang="T151">
                      <a:pos x="T90" y="T91"/>
                    </a:cxn>
                    <a:cxn ang="T152">
                      <a:pos x="T92" y="T93"/>
                    </a:cxn>
                    <a:cxn ang="T153">
                      <a:pos x="T94" y="T95"/>
                    </a:cxn>
                    <a:cxn ang="T154">
                      <a:pos x="T96" y="T97"/>
                    </a:cxn>
                    <a:cxn ang="T155">
                      <a:pos x="T98" y="T99"/>
                    </a:cxn>
                    <a:cxn ang="T156">
                      <a:pos x="T100" y="T101"/>
                    </a:cxn>
                    <a:cxn ang="T157">
                      <a:pos x="T102" y="T103"/>
                    </a:cxn>
                    <a:cxn ang="T158">
                      <a:pos x="T104" y="T105"/>
                    </a:cxn>
                  </a:cxnLst>
                  <a:rect l="0" t="0" r="r" b="b"/>
                  <a:pathLst>
                    <a:path w="1321" h="712">
                      <a:moveTo>
                        <a:pt x="1301" y="401"/>
                      </a:moveTo>
                      <a:lnTo>
                        <a:pt x="1317" y="442"/>
                      </a:lnTo>
                      <a:lnTo>
                        <a:pt x="1321" y="481"/>
                      </a:lnTo>
                      <a:lnTo>
                        <a:pt x="1315" y="516"/>
                      </a:lnTo>
                      <a:lnTo>
                        <a:pt x="1298" y="550"/>
                      </a:lnTo>
                      <a:lnTo>
                        <a:pt x="1272" y="579"/>
                      </a:lnTo>
                      <a:lnTo>
                        <a:pt x="1239" y="604"/>
                      </a:lnTo>
                      <a:lnTo>
                        <a:pt x="1196" y="628"/>
                      </a:lnTo>
                      <a:lnTo>
                        <a:pt x="1147" y="649"/>
                      </a:lnTo>
                      <a:lnTo>
                        <a:pt x="1092" y="667"/>
                      </a:lnTo>
                      <a:lnTo>
                        <a:pt x="1031" y="683"/>
                      </a:lnTo>
                      <a:lnTo>
                        <a:pt x="967" y="694"/>
                      </a:lnTo>
                      <a:lnTo>
                        <a:pt x="896" y="704"/>
                      </a:lnTo>
                      <a:lnTo>
                        <a:pt x="824" y="710"/>
                      </a:lnTo>
                      <a:lnTo>
                        <a:pt x="795" y="712"/>
                      </a:lnTo>
                      <a:lnTo>
                        <a:pt x="476" y="712"/>
                      </a:lnTo>
                      <a:lnTo>
                        <a:pt x="472" y="712"/>
                      </a:lnTo>
                      <a:lnTo>
                        <a:pt x="409" y="708"/>
                      </a:lnTo>
                      <a:lnTo>
                        <a:pt x="348" y="704"/>
                      </a:lnTo>
                      <a:lnTo>
                        <a:pt x="290" y="696"/>
                      </a:lnTo>
                      <a:lnTo>
                        <a:pt x="235" y="689"/>
                      </a:lnTo>
                      <a:lnTo>
                        <a:pt x="186" y="677"/>
                      </a:lnTo>
                      <a:lnTo>
                        <a:pt x="141" y="663"/>
                      </a:lnTo>
                      <a:lnTo>
                        <a:pt x="102" y="648"/>
                      </a:lnTo>
                      <a:lnTo>
                        <a:pt x="67" y="630"/>
                      </a:lnTo>
                      <a:lnTo>
                        <a:pt x="39" y="608"/>
                      </a:lnTo>
                      <a:lnTo>
                        <a:pt x="18" y="583"/>
                      </a:lnTo>
                      <a:lnTo>
                        <a:pt x="6" y="554"/>
                      </a:lnTo>
                      <a:lnTo>
                        <a:pt x="0" y="524"/>
                      </a:lnTo>
                      <a:lnTo>
                        <a:pt x="0" y="520"/>
                      </a:lnTo>
                      <a:lnTo>
                        <a:pt x="4" y="487"/>
                      </a:lnTo>
                      <a:lnTo>
                        <a:pt x="16" y="446"/>
                      </a:lnTo>
                      <a:lnTo>
                        <a:pt x="51" y="370"/>
                      </a:lnTo>
                      <a:lnTo>
                        <a:pt x="94" y="299"/>
                      </a:lnTo>
                      <a:lnTo>
                        <a:pt x="147" y="235"/>
                      </a:lnTo>
                      <a:lnTo>
                        <a:pt x="204" y="176"/>
                      </a:lnTo>
                      <a:lnTo>
                        <a:pt x="270" y="125"/>
                      </a:lnTo>
                      <a:lnTo>
                        <a:pt x="341" y="82"/>
                      </a:lnTo>
                      <a:lnTo>
                        <a:pt x="415" y="47"/>
                      </a:lnTo>
                      <a:lnTo>
                        <a:pt x="497" y="21"/>
                      </a:lnTo>
                      <a:lnTo>
                        <a:pt x="581" y="6"/>
                      </a:lnTo>
                      <a:lnTo>
                        <a:pt x="667" y="0"/>
                      </a:lnTo>
                      <a:lnTo>
                        <a:pt x="759" y="6"/>
                      </a:lnTo>
                      <a:lnTo>
                        <a:pt x="847" y="23"/>
                      </a:lnTo>
                      <a:lnTo>
                        <a:pt x="932" y="53"/>
                      </a:lnTo>
                      <a:lnTo>
                        <a:pt x="1010" y="90"/>
                      </a:lnTo>
                      <a:lnTo>
                        <a:pt x="1082" y="137"/>
                      </a:lnTo>
                      <a:lnTo>
                        <a:pt x="1149" y="194"/>
                      </a:lnTo>
                      <a:lnTo>
                        <a:pt x="1208" y="256"/>
                      </a:lnTo>
                      <a:lnTo>
                        <a:pt x="1258" y="325"/>
                      </a:lnTo>
                      <a:lnTo>
                        <a:pt x="1301" y="401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FFFFFF"/>
                    </a:gs>
                    <a:gs pos="100000">
                      <a:schemeClr val="bg2"/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>
                      <a:solidFill>
                        <a:srgbClr val="BBF6EE"/>
                      </a:solidFill>
                      <a:prstDash val="solid"/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 dirty="0"/>
                </a:p>
              </p:txBody>
            </p:sp>
          </p:grpSp>
          <p:sp>
            <p:nvSpPr>
              <p:cNvPr id="34" name="Text Box 80"/>
              <p:cNvSpPr txBox="1">
                <a:spLocks noChangeArrowheads="1"/>
              </p:cNvSpPr>
              <p:nvPr/>
            </p:nvSpPr>
            <p:spPr bwMode="gray">
              <a:xfrm>
                <a:off x="3632" y="3359"/>
                <a:ext cx="297" cy="31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ctr" eaLnBrk="0" hangingPunct="0">
                  <a:defRPr/>
                </a:pPr>
                <a:r>
                  <a:rPr lang="en-US" altLang="zh-CN" sz="2400" b="1" dirty="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Verdana" pitchFamily="34" charset="0"/>
                    <a:ea typeface="宋体" charset="-122"/>
                  </a:rPr>
                  <a:t>D</a:t>
                </a:r>
              </a:p>
            </p:txBody>
          </p:sp>
        </p:grpSp>
        <p:grpSp>
          <p:nvGrpSpPr>
            <p:cNvPr id="13" name="Group 81"/>
            <p:cNvGrpSpPr>
              <a:grpSpLocks/>
            </p:cNvGrpSpPr>
            <p:nvPr/>
          </p:nvGrpSpPr>
          <p:grpSpPr bwMode="auto">
            <a:xfrm>
              <a:off x="1488" y="1968"/>
              <a:ext cx="432" cy="432"/>
              <a:chOff x="1488" y="1968"/>
              <a:chExt cx="432" cy="432"/>
            </a:xfrm>
          </p:grpSpPr>
          <p:grpSp>
            <p:nvGrpSpPr>
              <p:cNvPr id="29" name="Group 82"/>
              <p:cNvGrpSpPr>
                <a:grpSpLocks/>
              </p:cNvGrpSpPr>
              <p:nvPr/>
            </p:nvGrpSpPr>
            <p:grpSpPr bwMode="auto">
              <a:xfrm>
                <a:off x="1488" y="1968"/>
                <a:ext cx="432" cy="432"/>
                <a:chOff x="2016" y="1920"/>
                <a:chExt cx="1680" cy="1680"/>
              </a:xfrm>
            </p:grpSpPr>
            <p:sp>
              <p:nvSpPr>
                <p:cNvPr id="31" name="Oval 83"/>
                <p:cNvSpPr>
                  <a:spLocks noChangeArrowheads="1"/>
                </p:cNvSpPr>
                <p:nvPr/>
              </p:nvSpPr>
              <p:spPr bwMode="gray">
                <a:xfrm>
                  <a:off x="2017" y="1921"/>
                  <a:ext cx="1678" cy="1678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accent1"/>
                    </a:gs>
                    <a:gs pos="100000">
                      <a:schemeClr val="accent1">
                        <a:gamma/>
                        <a:shade val="45490"/>
                        <a:invGamma/>
                      </a:schemeClr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32" name="Freeform 84"/>
                <p:cNvSpPr>
                  <a:spLocks/>
                </p:cNvSpPr>
                <p:nvPr/>
              </p:nvSpPr>
              <p:spPr bwMode="gray">
                <a:xfrm>
                  <a:off x="2208" y="1948"/>
                  <a:ext cx="1296" cy="634"/>
                </a:xfrm>
                <a:custGeom>
                  <a:avLst/>
                  <a:gdLst>
                    <a:gd name="T0" fmla="*/ 1276 w 1321"/>
                    <a:gd name="T1" fmla="*/ 357 h 712"/>
                    <a:gd name="T2" fmla="*/ 1292 w 1321"/>
                    <a:gd name="T3" fmla="*/ 394 h 712"/>
                    <a:gd name="T4" fmla="*/ 1296 w 1321"/>
                    <a:gd name="T5" fmla="*/ 428 h 712"/>
                    <a:gd name="T6" fmla="*/ 1290 w 1321"/>
                    <a:gd name="T7" fmla="*/ 459 h 712"/>
                    <a:gd name="T8" fmla="*/ 1273 w 1321"/>
                    <a:gd name="T9" fmla="*/ 490 h 712"/>
                    <a:gd name="T10" fmla="*/ 1248 w 1321"/>
                    <a:gd name="T11" fmla="*/ 516 h 712"/>
                    <a:gd name="T12" fmla="*/ 1216 w 1321"/>
                    <a:gd name="T13" fmla="*/ 538 h 712"/>
                    <a:gd name="T14" fmla="*/ 1173 w 1321"/>
                    <a:gd name="T15" fmla="*/ 559 h 712"/>
                    <a:gd name="T16" fmla="*/ 1125 w 1321"/>
                    <a:gd name="T17" fmla="*/ 578 h 712"/>
                    <a:gd name="T18" fmla="*/ 1071 w 1321"/>
                    <a:gd name="T19" fmla="*/ 594 h 712"/>
                    <a:gd name="T20" fmla="*/ 1011 w 1321"/>
                    <a:gd name="T21" fmla="*/ 608 h 712"/>
                    <a:gd name="T22" fmla="*/ 949 w 1321"/>
                    <a:gd name="T23" fmla="*/ 618 h 712"/>
                    <a:gd name="T24" fmla="*/ 879 w 1321"/>
                    <a:gd name="T25" fmla="*/ 627 h 712"/>
                    <a:gd name="T26" fmla="*/ 808 w 1321"/>
                    <a:gd name="T27" fmla="*/ 632 h 712"/>
                    <a:gd name="T28" fmla="*/ 780 w 1321"/>
                    <a:gd name="T29" fmla="*/ 634 h 712"/>
                    <a:gd name="T30" fmla="*/ 467 w 1321"/>
                    <a:gd name="T31" fmla="*/ 634 h 712"/>
                    <a:gd name="T32" fmla="*/ 463 w 1321"/>
                    <a:gd name="T33" fmla="*/ 634 h 712"/>
                    <a:gd name="T34" fmla="*/ 401 w 1321"/>
                    <a:gd name="T35" fmla="*/ 630 h 712"/>
                    <a:gd name="T36" fmla="*/ 341 w 1321"/>
                    <a:gd name="T37" fmla="*/ 627 h 712"/>
                    <a:gd name="T38" fmla="*/ 285 w 1321"/>
                    <a:gd name="T39" fmla="*/ 620 h 712"/>
                    <a:gd name="T40" fmla="*/ 231 w 1321"/>
                    <a:gd name="T41" fmla="*/ 614 h 712"/>
                    <a:gd name="T42" fmla="*/ 182 w 1321"/>
                    <a:gd name="T43" fmla="*/ 603 h 712"/>
                    <a:gd name="T44" fmla="*/ 138 w 1321"/>
                    <a:gd name="T45" fmla="*/ 590 h 712"/>
                    <a:gd name="T46" fmla="*/ 100 w 1321"/>
                    <a:gd name="T47" fmla="*/ 577 h 712"/>
                    <a:gd name="T48" fmla="*/ 66 w 1321"/>
                    <a:gd name="T49" fmla="*/ 561 h 712"/>
                    <a:gd name="T50" fmla="*/ 38 w 1321"/>
                    <a:gd name="T51" fmla="*/ 541 h 712"/>
                    <a:gd name="T52" fmla="*/ 18 w 1321"/>
                    <a:gd name="T53" fmla="*/ 519 h 712"/>
                    <a:gd name="T54" fmla="*/ 6 w 1321"/>
                    <a:gd name="T55" fmla="*/ 493 h 712"/>
                    <a:gd name="T56" fmla="*/ 0 w 1321"/>
                    <a:gd name="T57" fmla="*/ 467 h 712"/>
                    <a:gd name="T58" fmla="*/ 0 w 1321"/>
                    <a:gd name="T59" fmla="*/ 463 h 712"/>
                    <a:gd name="T60" fmla="*/ 4 w 1321"/>
                    <a:gd name="T61" fmla="*/ 434 h 712"/>
                    <a:gd name="T62" fmla="*/ 16 w 1321"/>
                    <a:gd name="T63" fmla="*/ 397 h 712"/>
                    <a:gd name="T64" fmla="*/ 50 w 1321"/>
                    <a:gd name="T65" fmla="*/ 329 h 712"/>
                    <a:gd name="T66" fmla="*/ 92 w 1321"/>
                    <a:gd name="T67" fmla="*/ 266 h 712"/>
                    <a:gd name="T68" fmla="*/ 144 w 1321"/>
                    <a:gd name="T69" fmla="*/ 209 h 712"/>
                    <a:gd name="T70" fmla="*/ 200 w 1321"/>
                    <a:gd name="T71" fmla="*/ 157 h 712"/>
                    <a:gd name="T72" fmla="*/ 265 w 1321"/>
                    <a:gd name="T73" fmla="*/ 111 h 712"/>
                    <a:gd name="T74" fmla="*/ 335 w 1321"/>
                    <a:gd name="T75" fmla="*/ 73 h 712"/>
                    <a:gd name="T76" fmla="*/ 407 w 1321"/>
                    <a:gd name="T77" fmla="*/ 42 h 712"/>
                    <a:gd name="T78" fmla="*/ 488 w 1321"/>
                    <a:gd name="T79" fmla="*/ 19 h 712"/>
                    <a:gd name="T80" fmla="*/ 570 w 1321"/>
                    <a:gd name="T81" fmla="*/ 5 h 712"/>
                    <a:gd name="T82" fmla="*/ 654 w 1321"/>
                    <a:gd name="T83" fmla="*/ 0 h 712"/>
                    <a:gd name="T84" fmla="*/ 654 w 1321"/>
                    <a:gd name="T85" fmla="*/ 0 h 712"/>
                    <a:gd name="T86" fmla="*/ 745 w 1321"/>
                    <a:gd name="T87" fmla="*/ 5 h 712"/>
                    <a:gd name="T88" fmla="*/ 831 w 1321"/>
                    <a:gd name="T89" fmla="*/ 20 h 712"/>
                    <a:gd name="T90" fmla="*/ 914 w 1321"/>
                    <a:gd name="T91" fmla="*/ 47 h 712"/>
                    <a:gd name="T92" fmla="*/ 991 w 1321"/>
                    <a:gd name="T93" fmla="*/ 80 h 712"/>
                    <a:gd name="T94" fmla="*/ 1062 w 1321"/>
                    <a:gd name="T95" fmla="*/ 122 h 712"/>
                    <a:gd name="T96" fmla="*/ 1127 w 1321"/>
                    <a:gd name="T97" fmla="*/ 173 h 712"/>
                    <a:gd name="T98" fmla="*/ 1185 w 1321"/>
                    <a:gd name="T99" fmla="*/ 228 h 712"/>
                    <a:gd name="T100" fmla="*/ 1234 w 1321"/>
                    <a:gd name="T101" fmla="*/ 289 h 712"/>
                    <a:gd name="T102" fmla="*/ 1276 w 1321"/>
                    <a:gd name="T103" fmla="*/ 357 h 712"/>
                    <a:gd name="T104" fmla="*/ 1276 w 1321"/>
                    <a:gd name="T105" fmla="*/ 357 h 712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</a:gdLst>
                  <a:ahLst/>
                  <a:cxnLst>
                    <a:cxn ang="T106">
                      <a:pos x="T0" y="T1"/>
                    </a:cxn>
                    <a:cxn ang="T107">
                      <a:pos x="T2" y="T3"/>
                    </a:cxn>
                    <a:cxn ang="T108">
                      <a:pos x="T4" y="T5"/>
                    </a:cxn>
                    <a:cxn ang="T109">
                      <a:pos x="T6" y="T7"/>
                    </a:cxn>
                    <a:cxn ang="T110">
                      <a:pos x="T8" y="T9"/>
                    </a:cxn>
                    <a:cxn ang="T111">
                      <a:pos x="T10" y="T11"/>
                    </a:cxn>
                    <a:cxn ang="T112">
                      <a:pos x="T12" y="T13"/>
                    </a:cxn>
                    <a:cxn ang="T113">
                      <a:pos x="T14" y="T15"/>
                    </a:cxn>
                    <a:cxn ang="T114">
                      <a:pos x="T16" y="T17"/>
                    </a:cxn>
                    <a:cxn ang="T115">
                      <a:pos x="T18" y="T19"/>
                    </a:cxn>
                    <a:cxn ang="T116">
                      <a:pos x="T20" y="T21"/>
                    </a:cxn>
                    <a:cxn ang="T117">
                      <a:pos x="T22" y="T23"/>
                    </a:cxn>
                    <a:cxn ang="T118">
                      <a:pos x="T24" y="T25"/>
                    </a:cxn>
                    <a:cxn ang="T119">
                      <a:pos x="T26" y="T27"/>
                    </a:cxn>
                    <a:cxn ang="T120">
                      <a:pos x="T28" y="T29"/>
                    </a:cxn>
                    <a:cxn ang="T121">
                      <a:pos x="T30" y="T31"/>
                    </a:cxn>
                    <a:cxn ang="T122">
                      <a:pos x="T32" y="T33"/>
                    </a:cxn>
                    <a:cxn ang="T123">
                      <a:pos x="T34" y="T35"/>
                    </a:cxn>
                    <a:cxn ang="T124">
                      <a:pos x="T36" y="T37"/>
                    </a:cxn>
                    <a:cxn ang="T125">
                      <a:pos x="T38" y="T39"/>
                    </a:cxn>
                    <a:cxn ang="T126">
                      <a:pos x="T40" y="T41"/>
                    </a:cxn>
                    <a:cxn ang="T127">
                      <a:pos x="T42" y="T43"/>
                    </a:cxn>
                    <a:cxn ang="T128">
                      <a:pos x="T44" y="T45"/>
                    </a:cxn>
                    <a:cxn ang="T129">
                      <a:pos x="T46" y="T47"/>
                    </a:cxn>
                    <a:cxn ang="T130">
                      <a:pos x="T48" y="T49"/>
                    </a:cxn>
                    <a:cxn ang="T131">
                      <a:pos x="T50" y="T51"/>
                    </a:cxn>
                    <a:cxn ang="T132">
                      <a:pos x="T52" y="T53"/>
                    </a:cxn>
                    <a:cxn ang="T133">
                      <a:pos x="T54" y="T55"/>
                    </a:cxn>
                    <a:cxn ang="T134">
                      <a:pos x="T56" y="T57"/>
                    </a:cxn>
                    <a:cxn ang="T135">
                      <a:pos x="T58" y="T59"/>
                    </a:cxn>
                    <a:cxn ang="T136">
                      <a:pos x="T60" y="T61"/>
                    </a:cxn>
                    <a:cxn ang="T137">
                      <a:pos x="T62" y="T63"/>
                    </a:cxn>
                    <a:cxn ang="T138">
                      <a:pos x="T64" y="T65"/>
                    </a:cxn>
                    <a:cxn ang="T139">
                      <a:pos x="T66" y="T67"/>
                    </a:cxn>
                    <a:cxn ang="T140">
                      <a:pos x="T68" y="T69"/>
                    </a:cxn>
                    <a:cxn ang="T141">
                      <a:pos x="T70" y="T71"/>
                    </a:cxn>
                    <a:cxn ang="T142">
                      <a:pos x="T72" y="T73"/>
                    </a:cxn>
                    <a:cxn ang="T143">
                      <a:pos x="T74" y="T75"/>
                    </a:cxn>
                    <a:cxn ang="T144">
                      <a:pos x="T76" y="T77"/>
                    </a:cxn>
                    <a:cxn ang="T145">
                      <a:pos x="T78" y="T79"/>
                    </a:cxn>
                    <a:cxn ang="T146">
                      <a:pos x="T80" y="T81"/>
                    </a:cxn>
                    <a:cxn ang="T147">
                      <a:pos x="T82" y="T83"/>
                    </a:cxn>
                    <a:cxn ang="T148">
                      <a:pos x="T84" y="T85"/>
                    </a:cxn>
                    <a:cxn ang="T149">
                      <a:pos x="T86" y="T87"/>
                    </a:cxn>
                    <a:cxn ang="T150">
                      <a:pos x="T88" y="T89"/>
                    </a:cxn>
                    <a:cxn ang="T151">
                      <a:pos x="T90" y="T91"/>
                    </a:cxn>
                    <a:cxn ang="T152">
                      <a:pos x="T92" y="T93"/>
                    </a:cxn>
                    <a:cxn ang="T153">
                      <a:pos x="T94" y="T95"/>
                    </a:cxn>
                    <a:cxn ang="T154">
                      <a:pos x="T96" y="T97"/>
                    </a:cxn>
                    <a:cxn ang="T155">
                      <a:pos x="T98" y="T99"/>
                    </a:cxn>
                    <a:cxn ang="T156">
                      <a:pos x="T100" y="T101"/>
                    </a:cxn>
                    <a:cxn ang="T157">
                      <a:pos x="T102" y="T103"/>
                    </a:cxn>
                    <a:cxn ang="T158">
                      <a:pos x="T104" y="T105"/>
                    </a:cxn>
                  </a:cxnLst>
                  <a:rect l="0" t="0" r="r" b="b"/>
                  <a:pathLst>
                    <a:path w="1321" h="712">
                      <a:moveTo>
                        <a:pt x="1301" y="401"/>
                      </a:moveTo>
                      <a:lnTo>
                        <a:pt x="1317" y="442"/>
                      </a:lnTo>
                      <a:lnTo>
                        <a:pt x="1321" y="481"/>
                      </a:lnTo>
                      <a:lnTo>
                        <a:pt x="1315" y="516"/>
                      </a:lnTo>
                      <a:lnTo>
                        <a:pt x="1298" y="550"/>
                      </a:lnTo>
                      <a:lnTo>
                        <a:pt x="1272" y="579"/>
                      </a:lnTo>
                      <a:lnTo>
                        <a:pt x="1239" y="604"/>
                      </a:lnTo>
                      <a:lnTo>
                        <a:pt x="1196" y="628"/>
                      </a:lnTo>
                      <a:lnTo>
                        <a:pt x="1147" y="649"/>
                      </a:lnTo>
                      <a:lnTo>
                        <a:pt x="1092" y="667"/>
                      </a:lnTo>
                      <a:lnTo>
                        <a:pt x="1031" y="683"/>
                      </a:lnTo>
                      <a:lnTo>
                        <a:pt x="967" y="694"/>
                      </a:lnTo>
                      <a:lnTo>
                        <a:pt x="896" y="704"/>
                      </a:lnTo>
                      <a:lnTo>
                        <a:pt x="824" y="710"/>
                      </a:lnTo>
                      <a:lnTo>
                        <a:pt x="795" y="712"/>
                      </a:lnTo>
                      <a:lnTo>
                        <a:pt x="476" y="712"/>
                      </a:lnTo>
                      <a:lnTo>
                        <a:pt x="472" y="712"/>
                      </a:lnTo>
                      <a:lnTo>
                        <a:pt x="409" y="708"/>
                      </a:lnTo>
                      <a:lnTo>
                        <a:pt x="348" y="704"/>
                      </a:lnTo>
                      <a:lnTo>
                        <a:pt x="290" y="696"/>
                      </a:lnTo>
                      <a:lnTo>
                        <a:pt x="235" y="689"/>
                      </a:lnTo>
                      <a:lnTo>
                        <a:pt x="186" y="677"/>
                      </a:lnTo>
                      <a:lnTo>
                        <a:pt x="141" y="663"/>
                      </a:lnTo>
                      <a:lnTo>
                        <a:pt x="102" y="648"/>
                      </a:lnTo>
                      <a:lnTo>
                        <a:pt x="67" y="630"/>
                      </a:lnTo>
                      <a:lnTo>
                        <a:pt x="39" y="608"/>
                      </a:lnTo>
                      <a:lnTo>
                        <a:pt x="18" y="583"/>
                      </a:lnTo>
                      <a:lnTo>
                        <a:pt x="6" y="554"/>
                      </a:lnTo>
                      <a:lnTo>
                        <a:pt x="0" y="524"/>
                      </a:lnTo>
                      <a:lnTo>
                        <a:pt x="0" y="520"/>
                      </a:lnTo>
                      <a:lnTo>
                        <a:pt x="4" y="487"/>
                      </a:lnTo>
                      <a:lnTo>
                        <a:pt x="16" y="446"/>
                      </a:lnTo>
                      <a:lnTo>
                        <a:pt x="51" y="370"/>
                      </a:lnTo>
                      <a:lnTo>
                        <a:pt x="94" y="299"/>
                      </a:lnTo>
                      <a:lnTo>
                        <a:pt x="147" y="235"/>
                      </a:lnTo>
                      <a:lnTo>
                        <a:pt x="204" y="176"/>
                      </a:lnTo>
                      <a:lnTo>
                        <a:pt x="270" y="125"/>
                      </a:lnTo>
                      <a:lnTo>
                        <a:pt x="341" y="82"/>
                      </a:lnTo>
                      <a:lnTo>
                        <a:pt x="415" y="47"/>
                      </a:lnTo>
                      <a:lnTo>
                        <a:pt x="497" y="21"/>
                      </a:lnTo>
                      <a:lnTo>
                        <a:pt x="581" y="6"/>
                      </a:lnTo>
                      <a:lnTo>
                        <a:pt x="667" y="0"/>
                      </a:lnTo>
                      <a:lnTo>
                        <a:pt x="759" y="6"/>
                      </a:lnTo>
                      <a:lnTo>
                        <a:pt x="847" y="23"/>
                      </a:lnTo>
                      <a:lnTo>
                        <a:pt x="932" y="53"/>
                      </a:lnTo>
                      <a:lnTo>
                        <a:pt x="1010" y="90"/>
                      </a:lnTo>
                      <a:lnTo>
                        <a:pt x="1082" y="137"/>
                      </a:lnTo>
                      <a:lnTo>
                        <a:pt x="1149" y="194"/>
                      </a:lnTo>
                      <a:lnTo>
                        <a:pt x="1208" y="256"/>
                      </a:lnTo>
                      <a:lnTo>
                        <a:pt x="1258" y="325"/>
                      </a:lnTo>
                      <a:lnTo>
                        <a:pt x="1301" y="401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FFFFFF"/>
                    </a:gs>
                    <a:gs pos="100000">
                      <a:schemeClr val="accent1"/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>
                      <a:solidFill>
                        <a:srgbClr val="BBF6EE"/>
                      </a:solidFill>
                      <a:prstDash val="solid"/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 dirty="0"/>
                </a:p>
              </p:txBody>
            </p:sp>
          </p:grpSp>
          <p:sp>
            <p:nvSpPr>
              <p:cNvPr id="30" name="Text Box 85"/>
              <p:cNvSpPr txBox="1">
                <a:spLocks noChangeArrowheads="1"/>
              </p:cNvSpPr>
              <p:nvPr/>
            </p:nvSpPr>
            <p:spPr bwMode="gray">
              <a:xfrm>
                <a:off x="1569" y="2016"/>
                <a:ext cx="286" cy="31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ctr" eaLnBrk="0" hangingPunct="0">
                  <a:defRPr/>
                </a:pPr>
                <a:r>
                  <a:rPr lang="en-US" altLang="zh-CN" sz="2400" b="1" dirty="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Verdana" pitchFamily="34" charset="0"/>
                    <a:ea typeface="宋体" charset="-122"/>
                  </a:rPr>
                  <a:t>A</a:t>
                </a:r>
              </a:p>
            </p:txBody>
          </p:sp>
        </p:grpSp>
        <p:sp>
          <p:nvSpPr>
            <p:cNvPr id="14" name="Oval 86"/>
            <p:cNvSpPr>
              <a:spLocks noChangeArrowheads="1"/>
            </p:cNvSpPr>
            <p:nvPr/>
          </p:nvSpPr>
          <p:spPr bwMode="gray">
            <a:xfrm rot="18227093">
              <a:off x="3507" y="3261"/>
              <a:ext cx="81" cy="87"/>
            </a:xfrm>
            <a:prstGeom prst="ellipse">
              <a:avLst/>
            </a:pr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shade val="66667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zh-CN" altLang="en-US">
                <a:ea typeface="宋体" charset="-122"/>
              </a:endParaRPr>
            </a:p>
          </p:txBody>
        </p:sp>
        <p:sp>
          <p:nvSpPr>
            <p:cNvPr id="15" name="Oval 87"/>
            <p:cNvSpPr>
              <a:spLocks noChangeArrowheads="1"/>
            </p:cNvSpPr>
            <p:nvPr/>
          </p:nvSpPr>
          <p:spPr bwMode="gray">
            <a:xfrm rot="18227093">
              <a:off x="3410" y="3165"/>
              <a:ext cx="82" cy="87"/>
            </a:xfrm>
            <a:prstGeom prst="ellipse">
              <a:avLst/>
            </a:pr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shade val="66667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zh-CN" altLang="en-US">
                <a:ea typeface="宋体" charset="-122"/>
              </a:endParaRPr>
            </a:p>
          </p:txBody>
        </p:sp>
        <p:grpSp>
          <p:nvGrpSpPr>
            <p:cNvPr id="16" name="Group 88"/>
            <p:cNvGrpSpPr>
              <a:grpSpLocks/>
            </p:cNvGrpSpPr>
            <p:nvPr/>
          </p:nvGrpSpPr>
          <p:grpSpPr bwMode="auto">
            <a:xfrm>
              <a:off x="1968" y="2256"/>
              <a:ext cx="231" cy="130"/>
              <a:chOff x="2016" y="2304"/>
              <a:chExt cx="231" cy="130"/>
            </a:xfrm>
          </p:grpSpPr>
          <p:sp>
            <p:nvSpPr>
              <p:cNvPr id="27" name="Oval 89"/>
              <p:cNvSpPr>
                <a:spLocks noChangeArrowheads="1"/>
              </p:cNvSpPr>
              <p:nvPr/>
            </p:nvSpPr>
            <p:spPr bwMode="gray">
              <a:xfrm rot="18227093">
                <a:off x="2019" y="2301"/>
                <a:ext cx="82" cy="87"/>
              </a:xfrm>
              <a:prstGeom prst="ellipse">
                <a:avLst/>
              </a:prstGeom>
              <a:gradFill rotWithShape="1">
                <a:gsLst>
                  <a:gs pos="0">
                    <a:schemeClr val="accent1"/>
                  </a:gs>
                  <a:gs pos="100000">
                    <a:schemeClr val="accent1">
                      <a:gamma/>
                      <a:shade val="57647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8" name="Oval 90"/>
              <p:cNvSpPr>
                <a:spLocks noChangeArrowheads="1"/>
              </p:cNvSpPr>
              <p:nvPr/>
            </p:nvSpPr>
            <p:spPr bwMode="gray">
              <a:xfrm rot="18227093">
                <a:off x="2162" y="2349"/>
                <a:ext cx="82" cy="87"/>
              </a:xfrm>
              <a:prstGeom prst="ellipse">
                <a:avLst/>
              </a:prstGeom>
              <a:gradFill rotWithShape="1">
                <a:gsLst>
                  <a:gs pos="0">
                    <a:schemeClr val="accent1"/>
                  </a:gs>
                  <a:gs pos="100000">
                    <a:schemeClr val="accent1">
                      <a:gamma/>
                      <a:shade val="48627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zh-CN" altLang="en-US">
                  <a:ea typeface="宋体" charset="-122"/>
                </a:endParaRPr>
              </a:p>
            </p:txBody>
          </p:sp>
        </p:grpSp>
        <p:grpSp>
          <p:nvGrpSpPr>
            <p:cNvPr id="17" name="Group 91"/>
            <p:cNvGrpSpPr>
              <a:grpSpLocks/>
            </p:cNvGrpSpPr>
            <p:nvPr/>
          </p:nvGrpSpPr>
          <p:grpSpPr bwMode="auto">
            <a:xfrm>
              <a:off x="2832" y="1612"/>
              <a:ext cx="87" cy="260"/>
              <a:chOff x="2832" y="1612"/>
              <a:chExt cx="87" cy="260"/>
            </a:xfrm>
          </p:grpSpPr>
          <p:sp>
            <p:nvSpPr>
              <p:cNvPr id="25" name="Oval 92"/>
              <p:cNvSpPr>
                <a:spLocks noChangeArrowheads="1"/>
              </p:cNvSpPr>
              <p:nvPr/>
            </p:nvSpPr>
            <p:spPr bwMode="gray">
              <a:xfrm rot="18227093">
                <a:off x="2834" y="1609"/>
                <a:ext cx="82" cy="87"/>
              </a:xfrm>
              <a:prstGeom prst="ellipse">
                <a:avLst/>
              </a:prstGeom>
              <a:gradFill rotWithShape="1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45490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6" name="Oval 93"/>
              <p:cNvSpPr>
                <a:spLocks noChangeArrowheads="1"/>
              </p:cNvSpPr>
              <p:nvPr/>
            </p:nvSpPr>
            <p:spPr bwMode="gray">
              <a:xfrm rot="18227093">
                <a:off x="2834" y="1787"/>
                <a:ext cx="82" cy="87"/>
              </a:xfrm>
              <a:prstGeom prst="ellipse">
                <a:avLst/>
              </a:prstGeom>
              <a:gradFill rotWithShape="1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48627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zh-CN" altLang="en-US">
                  <a:ea typeface="宋体" charset="-122"/>
                </a:endParaRPr>
              </a:p>
            </p:txBody>
          </p:sp>
        </p:grpSp>
        <p:sp>
          <p:nvSpPr>
            <p:cNvPr id="18" name="Oval 94"/>
            <p:cNvSpPr>
              <a:spLocks noChangeArrowheads="1"/>
            </p:cNvSpPr>
            <p:nvPr/>
          </p:nvSpPr>
          <p:spPr bwMode="gray">
            <a:xfrm rot="18227093">
              <a:off x="3758" y="2272"/>
              <a:ext cx="82" cy="86"/>
            </a:xfrm>
            <a:prstGeom prst="ellipse">
              <a:avLst/>
            </a:prstGeom>
            <a:gradFill rotWithShape="1">
              <a:gsLst>
                <a:gs pos="0">
                  <a:schemeClr val="hlink"/>
                </a:gs>
                <a:gs pos="100000">
                  <a:schemeClr val="hlink">
                    <a:gamma/>
                    <a:shade val="44314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zh-CN" altLang="en-US">
                <a:ea typeface="宋体" charset="-122"/>
              </a:endParaRPr>
            </a:p>
          </p:txBody>
        </p:sp>
        <p:sp>
          <p:nvSpPr>
            <p:cNvPr id="19" name="Oval 95"/>
            <p:cNvSpPr>
              <a:spLocks noChangeArrowheads="1"/>
            </p:cNvSpPr>
            <p:nvPr/>
          </p:nvSpPr>
          <p:spPr bwMode="gray">
            <a:xfrm rot="18227093">
              <a:off x="3603" y="2349"/>
              <a:ext cx="81" cy="87"/>
            </a:xfrm>
            <a:prstGeom prst="ellipse">
              <a:avLst/>
            </a:prstGeom>
            <a:gradFill rotWithShape="1">
              <a:gsLst>
                <a:gs pos="0">
                  <a:schemeClr val="hlink"/>
                </a:gs>
                <a:gs pos="100000">
                  <a:schemeClr val="hlink">
                    <a:gamma/>
                    <a:shade val="44314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zh-CN" altLang="en-US">
                <a:ea typeface="宋体" charset="-122"/>
              </a:endParaRPr>
            </a:p>
          </p:txBody>
        </p:sp>
        <p:sp>
          <p:nvSpPr>
            <p:cNvPr id="20" name="Text Box 96"/>
            <p:cNvSpPr txBox="1">
              <a:spLocks noChangeArrowheads="1"/>
            </p:cNvSpPr>
            <p:nvPr/>
          </p:nvSpPr>
          <p:spPr bwMode="auto">
            <a:xfrm>
              <a:off x="288" y="2064"/>
              <a:ext cx="1200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/>
              <a:r>
                <a:rPr lang="en-US" altLang="zh-CN" dirty="0" smtClean="0">
                  <a:ea typeface="宋体" charset="-122"/>
                </a:rPr>
                <a:t>Successful</a:t>
              </a:r>
              <a:endParaRPr lang="en-US" altLang="zh-CN" dirty="0">
                <a:ea typeface="宋体" charset="-122"/>
              </a:endParaRPr>
            </a:p>
          </p:txBody>
        </p:sp>
        <p:sp>
          <p:nvSpPr>
            <p:cNvPr id="21" name="Text Box 97"/>
            <p:cNvSpPr txBox="1">
              <a:spLocks noChangeArrowheads="1"/>
            </p:cNvSpPr>
            <p:nvPr/>
          </p:nvSpPr>
          <p:spPr bwMode="auto">
            <a:xfrm>
              <a:off x="2256" y="873"/>
              <a:ext cx="1200" cy="2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/>
              <a:r>
                <a:rPr lang="en-US" altLang="zh-CN" dirty="0" smtClean="0">
                  <a:ea typeface="宋体" charset="-122"/>
                </a:rPr>
                <a:t>Growth</a:t>
              </a:r>
              <a:endParaRPr lang="en-US" altLang="zh-CN" dirty="0">
                <a:ea typeface="宋体" charset="-122"/>
              </a:endParaRPr>
            </a:p>
          </p:txBody>
        </p:sp>
        <p:sp>
          <p:nvSpPr>
            <p:cNvPr id="22" name="Text Box 98"/>
            <p:cNvSpPr txBox="1">
              <a:spLocks noChangeArrowheads="1"/>
            </p:cNvSpPr>
            <p:nvPr/>
          </p:nvSpPr>
          <p:spPr bwMode="auto">
            <a:xfrm>
              <a:off x="4368" y="2073"/>
              <a:ext cx="1200" cy="25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/>
              <a:r>
                <a:rPr lang="en-US" altLang="zh-CN" dirty="0" smtClean="0">
                  <a:ea typeface="宋体" charset="-122"/>
                </a:rPr>
                <a:t>Learning</a:t>
              </a:r>
              <a:endParaRPr lang="en-US" altLang="zh-CN" dirty="0">
                <a:ea typeface="宋体" charset="-122"/>
              </a:endParaRPr>
            </a:p>
          </p:txBody>
        </p:sp>
        <p:sp>
          <p:nvSpPr>
            <p:cNvPr id="23" name="Text Box 99"/>
            <p:cNvSpPr txBox="1">
              <a:spLocks noChangeArrowheads="1"/>
            </p:cNvSpPr>
            <p:nvPr/>
          </p:nvSpPr>
          <p:spPr bwMode="auto">
            <a:xfrm>
              <a:off x="528" y="3504"/>
              <a:ext cx="1200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/>
              <a:r>
                <a:rPr lang="en-US" altLang="zh-CN" dirty="0" smtClean="0">
                  <a:ea typeface="宋体" charset="-122"/>
                </a:rPr>
                <a:t>Prayer</a:t>
              </a:r>
              <a:endParaRPr lang="en-US" altLang="zh-CN" dirty="0">
                <a:ea typeface="宋体" charset="-122"/>
              </a:endParaRPr>
            </a:p>
          </p:txBody>
        </p:sp>
        <p:sp>
          <p:nvSpPr>
            <p:cNvPr id="24" name="Text Box 100"/>
            <p:cNvSpPr txBox="1">
              <a:spLocks noChangeArrowheads="1"/>
            </p:cNvSpPr>
            <p:nvPr/>
          </p:nvSpPr>
          <p:spPr bwMode="auto">
            <a:xfrm>
              <a:off x="3984" y="3504"/>
              <a:ext cx="1200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/>
              <a:r>
                <a:rPr lang="en-US" altLang="zh-CN" dirty="0" smtClean="0">
                  <a:ea typeface="宋体" charset="-122"/>
                </a:rPr>
                <a:t>Support</a:t>
              </a:r>
              <a:endParaRPr lang="en-US" altLang="zh-CN" dirty="0">
                <a:ea typeface="宋体" charset="-122"/>
              </a:endParaRPr>
            </a:p>
          </p:txBody>
        </p:sp>
      </p:grpSp>
      <p:sp>
        <p:nvSpPr>
          <p:cNvPr id="53" name="TextBox 52"/>
          <p:cNvSpPr txBox="1"/>
          <p:nvPr/>
        </p:nvSpPr>
        <p:spPr>
          <a:xfrm>
            <a:off x="2561303" y="937312"/>
            <a:ext cx="6125497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b="1" dirty="0" smtClean="0"/>
              <a:t>TWO HUNDRED </a:t>
            </a:r>
            <a:r>
              <a:rPr lang="en-US" b="1" dirty="0" smtClean="0"/>
              <a:t>TWENTY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660039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dirty="0" smtClean="0"/>
              <a:t>“The </a:t>
            </a:r>
            <a:r>
              <a:rPr lang="en-US" dirty="0"/>
              <a:t>master said, </a:t>
            </a:r>
            <a:r>
              <a:rPr lang="en-US" dirty="0" smtClean="0"/>
              <a:t>‘Well </a:t>
            </a:r>
            <a:r>
              <a:rPr lang="en-US" dirty="0"/>
              <a:t>done, my good and faithful servant. You have been faithful in handling this small amount, so now I will give you many more responsibilities</a:t>
            </a:r>
            <a:r>
              <a:rPr lang="en-US" dirty="0" smtClean="0"/>
              <a:t>.’” </a:t>
            </a:r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dirty="0" smtClean="0">
                <a:solidFill>
                  <a:srgbClr val="376092"/>
                </a:solidFill>
              </a:rPr>
              <a:t>– </a:t>
            </a:r>
            <a:r>
              <a:rPr lang="en-US" i="1" dirty="0" smtClean="0">
                <a:solidFill>
                  <a:srgbClr val="376092"/>
                </a:solidFill>
              </a:rPr>
              <a:t>Matthew</a:t>
            </a:r>
            <a:r>
              <a:rPr lang="en-US" dirty="0" smtClean="0">
                <a:solidFill>
                  <a:srgbClr val="376092"/>
                </a:solidFill>
              </a:rPr>
              <a:t> </a:t>
            </a:r>
            <a:r>
              <a:rPr lang="en-US" dirty="0">
                <a:solidFill>
                  <a:srgbClr val="376092"/>
                </a:solidFill>
              </a:rPr>
              <a:t>25:23 </a:t>
            </a:r>
            <a:r>
              <a:rPr lang="en-US" sz="2000" dirty="0">
                <a:solidFill>
                  <a:srgbClr val="376092"/>
                </a:solidFill>
              </a:rPr>
              <a:t>(Living Translation)</a:t>
            </a:r>
          </a:p>
          <a:p>
            <a:pPr marL="0" indent="0" algn="ctr">
              <a:buNone/>
            </a:pP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561303" y="937312"/>
            <a:ext cx="6125497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TWO HUNDRED </a:t>
            </a:r>
            <a:r>
              <a:rPr lang="en-US" dirty="0" smtClean="0"/>
              <a:t>TWENTY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3379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10700" dirty="0" smtClean="0"/>
              <a:t/>
            </a:r>
            <a:br>
              <a:rPr lang="en-US" sz="10700" dirty="0" smtClean="0"/>
            </a:br>
            <a:r>
              <a:rPr lang="en-US" sz="10700" dirty="0" smtClean="0"/>
              <a:t>Q</a:t>
            </a:r>
            <a:r>
              <a:rPr lang="en-US" dirty="0" smtClean="0"/>
              <a:t>UESTIONS 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2339630" y="937312"/>
            <a:ext cx="6125497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b="1" dirty="0" smtClean="0"/>
              <a:t>TWO HUNDRED </a:t>
            </a:r>
            <a:r>
              <a:rPr lang="en-US" b="1" dirty="0" smtClean="0"/>
              <a:t>TWENTY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9818505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278</TotalTime>
  <Words>259</Words>
  <Application>Microsoft Office PowerPoint</Application>
  <PresentationFormat>On-screen Show (4:3)</PresentationFormat>
  <Paragraphs>43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宋体</vt:lpstr>
      <vt:lpstr>Arial</vt:lpstr>
      <vt:lpstr>Calibri</vt:lpstr>
      <vt:lpstr>Times</vt:lpstr>
      <vt:lpstr>Verdana</vt:lpstr>
      <vt:lpstr>Office Theme</vt:lpstr>
      <vt:lpstr>PowerPoint Presentation</vt:lpstr>
      <vt:lpstr>Finance Rev. Dr. Sedric R. Roberts Finance Director/CFO</vt:lpstr>
      <vt:lpstr>PowerPoint Presentation</vt:lpstr>
      <vt:lpstr>PLANNING</vt:lpstr>
      <vt:lpstr>BUDGET</vt:lpstr>
      <vt:lpstr>CONTRACTING</vt:lpstr>
      <vt:lpstr>PowerPoint Presentation</vt:lpstr>
      <vt:lpstr>PowerPoint Presentation</vt:lpstr>
      <vt:lpstr> QUESTIONS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Patrick Calder</dc:creator>
  <cp:lastModifiedBy>Sedric Roberts</cp:lastModifiedBy>
  <cp:revision>19</cp:revision>
  <cp:lastPrinted>2020-02-14T21:41:53Z</cp:lastPrinted>
  <dcterms:created xsi:type="dcterms:W3CDTF">2015-01-09T20:02:13Z</dcterms:created>
  <dcterms:modified xsi:type="dcterms:W3CDTF">2020-02-14T22:56:36Z</dcterms:modified>
</cp:coreProperties>
</file>