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4"/>
  </p:sldMasterIdLst>
  <p:notesMasterIdLst>
    <p:notesMasterId r:id="rId17"/>
  </p:notesMasterIdLst>
  <p:handoutMasterIdLst>
    <p:handoutMasterId r:id="rId18"/>
  </p:handoutMasterIdLst>
  <p:sldIdLst>
    <p:sldId id="256" r:id="rId5"/>
    <p:sldId id="280" r:id="rId6"/>
    <p:sldId id="300" r:id="rId7"/>
    <p:sldId id="299" r:id="rId8"/>
    <p:sldId id="301" r:id="rId9"/>
    <p:sldId id="307" r:id="rId10"/>
    <p:sldId id="308" r:id="rId11"/>
    <p:sldId id="304" r:id="rId12"/>
    <p:sldId id="302" r:id="rId13"/>
    <p:sldId id="303" r:id="rId14"/>
    <p:sldId id="305" r:id="rId15"/>
    <p:sldId id="306" r:id="rId1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9535" autoAdjust="0"/>
  </p:normalViewPr>
  <p:slideViewPr>
    <p:cSldViewPr snapToGrid="0">
      <p:cViewPr varScale="1">
        <p:scale>
          <a:sx n="53" d="100"/>
          <a:sy n="53" d="100"/>
        </p:scale>
        <p:origin x="115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212" cy="466080"/>
          </a:xfrm>
          <a:prstGeom prst="rect">
            <a:avLst/>
          </a:prstGeom>
        </p:spPr>
        <p:txBody>
          <a:bodyPr vert="horz" lIns="90590" tIns="45295" rIns="90590" bIns="4529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619" y="0"/>
            <a:ext cx="3037212" cy="466080"/>
          </a:xfrm>
          <a:prstGeom prst="rect">
            <a:avLst/>
          </a:prstGeom>
        </p:spPr>
        <p:txBody>
          <a:bodyPr vert="horz" lIns="90590" tIns="45295" rIns="90590" bIns="45295" rtlCol="0"/>
          <a:lstStyle>
            <a:lvl1pPr algn="r">
              <a:defRPr sz="1200"/>
            </a:lvl1pPr>
          </a:lstStyle>
          <a:p>
            <a:fld id="{FDB89E66-FFF9-4C66-B845-1DF1AF0E4399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320"/>
            <a:ext cx="3037212" cy="466080"/>
          </a:xfrm>
          <a:prstGeom prst="rect">
            <a:avLst/>
          </a:prstGeom>
        </p:spPr>
        <p:txBody>
          <a:bodyPr vert="horz" lIns="90590" tIns="45295" rIns="90590" bIns="4529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619" y="8830320"/>
            <a:ext cx="3037212" cy="466080"/>
          </a:xfrm>
          <a:prstGeom prst="rect">
            <a:avLst/>
          </a:prstGeom>
        </p:spPr>
        <p:txBody>
          <a:bodyPr vert="horz" lIns="90590" tIns="45295" rIns="90590" bIns="45295" rtlCol="0" anchor="b"/>
          <a:lstStyle>
            <a:lvl1pPr algn="r">
              <a:defRPr sz="1200"/>
            </a:lvl1pPr>
          </a:lstStyle>
          <a:p>
            <a:fld id="{9AFFAE80-559B-4408-8888-21F99929B7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819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E70922-21FC-45F7-8DC1-66CE674FAE12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E42AB-8EC9-48AE-8085-10F4573A3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16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E42AB-8EC9-48AE-8085-10F4573A37E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268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E42AB-8EC9-48AE-8085-10F4573A37E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521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E42AB-8EC9-48AE-8085-10F4573A37E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75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40DE9-B1CF-4E55-8EA3-5F7B5D0128D3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ABE3-E195-4568-8402-6D25221F64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413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40DE9-B1CF-4E55-8EA3-5F7B5D0128D3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ABE3-E195-4568-8402-6D25221F64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028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40DE9-B1CF-4E55-8EA3-5F7B5D0128D3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ABE3-E195-4568-8402-6D25221F64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47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40DE9-B1CF-4E55-8EA3-5F7B5D0128D3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ABE3-E195-4568-8402-6D25221F64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532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40DE9-B1CF-4E55-8EA3-5F7B5D0128D3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ABE3-E195-4568-8402-6D25221F64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534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40DE9-B1CF-4E55-8EA3-5F7B5D0128D3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ABE3-E195-4568-8402-6D25221F64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992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40DE9-B1CF-4E55-8EA3-5F7B5D0128D3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ABE3-E195-4568-8402-6D25221F64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480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40DE9-B1CF-4E55-8EA3-5F7B5D0128D3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ABE3-E195-4568-8402-6D25221F64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044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40DE9-B1CF-4E55-8EA3-5F7B5D0128D3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ABE3-E195-4568-8402-6D25221F64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580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40DE9-B1CF-4E55-8EA3-5F7B5D0128D3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ABE3-E195-4568-8402-6D25221F64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31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40DE9-B1CF-4E55-8EA3-5F7B5D0128D3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ABE3-E195-4568-8402-6D25221F64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56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40DE9-B1CF-4E55-8EA3-5F7B5D0128D3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0ABE3-E195-4568-8402-6D25221F64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17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rgbClr val="800000"/>
          </a:solidFill>
          <a:latin typeface="Cambria"/>
          <a:ea typeface="+mj-ea"/>
          <a:cs typeface="Cambria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/>
          <a:ea typeface="+mn-ea"/>
          <a:cs typeface="Cambria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/>
          <a:ea typeface="+mn-ea"/>
          <a:cs typeface="Cambria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/>
          <a:ea typeface="+mn-ea"/>
          <a:cs typeface="Cambria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/>
          <a:ea typeface="+mn-ea"/>
          <a:cs typeface="Cambria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/>
          <a:ea typeface="+mn-ea"/>
          <a:cs typeface="Cambria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581" y="1975946"/>
            <a:ext cx="11756419" cy="2987812"/>
          </a:xfrm>
        </p:spPr>
        <p:txBody>
          <a:bodyPr>
            <a:noAutofit/>
          </a:bodyPr>
          <a:lstStyle/>
          <a:p>
            <a:r>
              <a:rPr lang="en-US" sz="8000" dirty="0" smtClean="0">
                <a:latin typeface="Cambria" panose="02040503050406030204" pitchFamily="18" charset="0"/>
              </a:rPr>
              <a:t>What’s Leadership Got to Do With It?</a:t>
            </a:r>
            <a:endParaRPr lang="en-US" sz="8000" dirty="0">
              <a:solidFill>
                <a:srgbClr val="8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101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96365"/>
          </a:xfrm>
        </p:spPr>
        <p:txBody>
          <a:bodyPr>
            <a:normAutofit/>
          </a:bodyPr>
          <a:lstStyle/>
          <a:p>
            <a:r>
              <a:rPr lang="en-US" dirty="0" smtClean="0"/>
              <a:t>I refuse to use the time when the other person is speaking to prepare my rebuttal.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985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96365"/>
          </a:xfrm>
        </p:spPr>
        <p:txBody>
          <a:bodyPr>
            <a:normAutofit/>
          </a:bodyPr>
          <a:lstStyle/>
          <a:p>
            <a:r>
              <a:rPr lang="en-US" dirty="0" smtClean="0"/>
              <a:t>I’m willing to be rebuked, criticized or challenged.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96365"/>
          </a:xfrm>
        </p:spPr>
        <p:txBody>
          <a:bodyPr>
            <a:normAutofit/>
          </a:bodyPr>
          <a:lstStyle/>
          <a:p>
            <a:r>
              <a:rPr lang="en-US" dirty="0" smtClean="0"/>
              <a:t>When someone else is speaking, I will listen with my whole being.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53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607" y="564821"/>
            <a:ext cx="10515600" cy="3891565"/>
          </a:xfrm>
        </p:spPr>
        <p:txBody>
          <a:bodyPr>
            <a:normAutofit/>
          </a:bodyPr>
          <a:lstStyle/>
          <a:p>
            <a:r>
              <a:rPr lang="en-US" dirty="0" smtClean="0"/>
              <a:t>Are We Connected?</a:t>
            </a:r>
            <a:br>
              <a:rPr lang="en-US" dirty="0" smtClean="0"/>
            </a:br>
            <a:r>
              <a:rPr lang="en-US" dirty="0" smtClean="0"/>
              <a:t>Do We Share a Future?</a:t>
            </a:r>
            <a:br>
              <a:rPr lang="en-US" dirty="0" smtClean="0"/>
            </a:br>
            <a:r>
              <a:rPr lang="en-US" dirty="0" smtClean="0"/>
              <a:t>Are We Safe?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147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607" y="564821"/>
            <a:ext cx="10515600" cy="3891565"/>
          </a:xfrm>
        </p:spPr>
        <p:txBody>
          <a:bodyPr>
            <a:normAutofit/>
          </a:bodyPr>
          <a:lstStyle/>
          <a:p>
            <a:r>
              <a:rPr lang="en-US" dirty="0" smtClean="0"/>
              <a:t>John 9:13-34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707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as a Journey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Begin with surface level commonalities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Embrace our various strands of diversity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Make space for specific affirmations and appreciations as well as positive feedback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Begin to explore opportunities for growth, goal setting, and problem solving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374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96365"/>
          </a:xfrm>
        </p:spPr>
        <p:txBody>
          <a:bodyPr>
            <a:normAutofit/>
          </a:bodyPr>
          <a:lstStyle/>
          <a:p>
            <a:r>
              <a:rPr lang="en-US" dirty="0" smtClean="0"/>
              <a:t>Non-</a:t>
            </a:r>
            <a:r>
              <a:rPr lang="en-US" dirty="0" err="1" smtClean="0"/>
              <a:t>verbals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831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96365"/>
          </a:xfrm>
        </p:spPr>
        <p:txBody>
          <a:bodyPr>
            <a:normAutofit/>
          </a:bodyPr>
          <a:lstStyle/>
          <a:p>
            <a:r>
              <a:rPr lang="en-US" dirty="0" smtClean="0"/>
              <a:t>Things Lost in Translation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682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96365"/>
          </a:xfrm>
        </p:spPr>
        <p:txBody>
          <a:bodyPr>
            <a:normAutofit/>
          </a:bodyPr>
          <a:lstStyle/>
          <a:p>
            <a:r>
              <a:rPr lang="en-US" dirty="0" smtClean="0"/>
              <a:t>Closing Declarations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839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96365"/>
          </a:xfrm>
        </p:spPr>
        <p:txBody>
          <a:bodyPr>
            <a:normAutofit/>
          </a:bodyPr>
          <a:lstStyle/>
          <a:p>
            <a:r>
              <a:rPr lang="en-US" dirty="0" smtClean="0"/>
              <a:t>I won’t stop listening to the other person even if he or she is saying something I don’t want to hear.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266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96365"/>
          </a:xfrm>
        </p:spPr>
        <p:txBody>
          <a:bodyPr>
            <a:normAutofit/>
          </a:bodyPr>
          <a:lstStyle/>
          <a:p>
            <a:r>
              <a:rPr lang="en-US" dirty="0" smtClean="0"/>
              <a:t>I refrain from judging what the other person has said until I’m sure I have understood what they mean.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002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D6F5B2A627ED4086412DAF371ABECE" ma:contentTypeVersion="0" ma:contentTypeDescription="Create a new document." ma:contentTypeScope="" ma:versionID="857eb5ae44387691916599ed3442d34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34f8c0c0eabdc6c42b2f987c760c0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31D225E-E6F4-4CAA-8E15-33A48758D0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8C82E83-48E3-4331-9181-C5E36CCFD92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7D23509-DB11-4E14-9345-4D27EA455C78}">
  <ds:schemaRefs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2951</TotalTime>
  <Words>147</Words>
  <Application>Microsoft Office PowerPoint</Application>
  <PresentationFormat>Widescreen</PresentationFormat>
  <Paragraphs>19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Cambria</vt:lpstr>
      <vt:lpstr>Office Theme</vt:lpstr>
      <vt:lpstr>What’s Leadership Got to Do With It?</vt:lpstr>
      <vt:lpstr>Are We Connected? Do We Share a Future? Are We Safe?</vt:lpstr>
      <vt:lpstr>John 9:13-34</vt:lpstr>
      <vt:lpstr>Communication as a Journey</vt:lpstr>
      <vt:lpstr>Non-verbals</vt:lpstr>
      <vt:lpstr>Things Lost in Translation</vt:lpstr>
      <vt:lpstr>Closing Declarations</vt:lpstr>
      <vt:lpstr>I won’t stop listening to the other person even if he or she is saying something I don’t want to hear.</vt:lpstr>
      <vt:lpstr>I refrain from judging what the other person has said until I’m sure I have understood what they mean.</vt:lpstr>
      <vt:lpstr>I refuse to use the time when the other person is speaking to prepare my rebuttal.</vt:lpstr>
      <vt:lpstr>I’m willing to be rebuked, criticized or challenged.</vt:lpstr>
      <vt:lpstr>When someone else is speaking, I will listen with my whole being.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Bible Basics</dc:title>
  <dc:creator>Judy Fentress-Williams</dc:creator>
  <cp:lastModifiedBy>Elijah McDavid</cp:lastModifiedBy>
  <cp:revision>95</cp:revision>
  <cp:lastPrinted>2020-01-21T23:12:07Z</cp:lastPrinted>
  <dcterms:created xsi:type="dcterms:W3CDTF">2019-04-09T18:38:23Z</dcterms:created>
  <dcterms:modified xsi:type="dcterms:W3CDTF">2020-02-15T12:44:13Z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0x0101002CD6F5B2A627ED4086412DAF371ABECE</vt:lpwstr>
  </property>
</Properties>
</file>