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  <p:sldId id="262" r:id="rId6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08"/>
    <a:srgbClr val="FFE119"/>
    <a:srgbClr val="383939"/>
    <a:srgbClr val="00D6FF"/>
    <a:srgbClr val="0964D4"/>
    <a:srgbClr val="272D88"/>
    <a:srgbClr val="939393"/>
    <a:srgbClr val="932F93"/>
    <a:srgbClr val="383847"/>
    <a:srgbClr val="808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0" autoAdjust="0"/>
    <p:restoredTop sz="96291" autoAdjust="0"/>
  </p:normalViewPr>
  <p:slideViewPr>
    <p:cSldViewPr snapToGrid="0" snapToObjects="1">
      <p:cViewPr varScale="1">
        <p:scale>
          <a:sx n="47" d="100"/>
          <a:sy n="47" d="100"/>
        </p:scale>
        <p:origin x="272" y="8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3917950"/>
            <a:ext cx="17071023" cy="2940050"/>
          </a:xfrm>
        </p:spPr>
        <p:txBody>
          <a:bodyPr/>
          <a:lstStyle>
            <a:lvl1pPr>
              <a:lnSpc>
                <a:spcPct val="90000"/>
              </a:lnSpc>
              <a:defRPr sz="1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8008504"/>
            <a:ext cx="17071023" cy="3505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34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60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010237"/>
            <a:ext cx="15945945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4400264"/>
            <a:ext cx="15945945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95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0" y="3214255"/>
            <a:ext cx="16985513" cy="845127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5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2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77" y="403223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877" y="274320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877" y="11135594"/>
            <a:ext cx="14632305" cy="730250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520231" y="15178810"/>
            <a:ext cx="5690341" cy="730250"/>
          </a:xfrm>
          <a:prstGeom prst="rect">
            <a:avLst/>
          </a:prstGeom>
        </p:spPr>
        <p:txBody>
          <a:bodyPr/>
          <a:lstStyle/>
          <a:p>
            <a:fld id="{07850049-D030-EE4D-9467-535C570B97AD}" type="datetimeFigureOut">
              <a:rPr lang="en-US" smtClean="0"/>
              <a:t>7/28/21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048000"/>
            <a:ext cx="16680714" cy="920432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08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60" y="438440"/>
            <a:ext cx="18204713" cy="1639742"/>
          </a:xfrm>
          <a:prstGeom prst="rect">
            <a:avLst/>
          </a:prstGeom>
        </p:spPr>
        <p:txBody>
          <a:bodyPr vert="horz" lIns="217728" tIns="108864" rIns="217728" bIns="10886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48000"/>
            <a:ext cx="17899914" cy="9204327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81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1088639" rtl="0" eaLnBrk="1" latinLnBrk="0" hangingPunct="1">
        <a:spcBef>
          <a:spcPct val="0"/>
        </a:spcBef>
        <a:buNone/>
        <a:defRPr sz="9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E9DC-9C9B-9449-9A60-8910A386D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connected.</a:t>
            </a:r>
          </a:p>
        </p:txBody>
      </p:sp>
    </p:spTree>
    <p:extLst>
      <p:ext uri="{BB962C8B-B14F-4D97-AF65-F5344CB8AC3E}">
        <p14:creationId xmlns:p14="http://schemas.microsoft.com/office/powerpoint/2010/main" val="410186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562-3BA0-174A-8EFB-B178DA26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connected.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333A-9A1B-0843-82ED-51AFCA7E3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dirty="0"/>
              <a:t>Update your personal information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Communicate with groups and teams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Look up members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Follow church announcements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Create and join events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Manage giving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5E0B421EA8C4784FD8D530A8D2B6E" ma:contentTypeVersion="6" ma:contentTypeDescription="Create a new document." ma:contentTypeScope="" ma:versionID="7a2996c9c3a00034fcc61abe79f30b9e">
  <xsd:schema xmlns:xsd="http://www.w3.org/2001/XMLSchema" xmlns:xs="http://www.w3.org/2001/XMLSchema" xmlns:p="http://schemas.microsoft.com/office/2006/metadata/properties" xmlns:ns2="1a1d6b60-3bec-4b62-ad35-dc5ac8662b95" targetNamespace="http://schemas.microsoft.com/office/2006/metadata/properties" ma:root="true" ma:fieldsID="b486e466ed35521ea5beecada6e904ef" ns2:_="">
    <xsd:import namespace="1a1d6b60-3bec-4b62-ad35-dc5ac8662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d6b60-3bec-4b62-ad35-dc5ac8662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749A3-42C0-466A-B0FD-05D2EF607D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0A89AC-B543-4AFB-BFFE-67E656639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D80AA-5B72-4742-996B-4EEE74116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d6b60-3bec-4b62-ad35-dc5ac8662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29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Office Theme</vt:lpstr>
      <vt:lpstr>Let’s get connected.</vt:lpstr>
      <vt:lpstr>Let’s get connected.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Hook</dc:creator>
  <cp:lastModifiedBy>Patrick Calder</cp:lastModifiedBy>
  <cp:revision>118</cp:revision>
  <dcterms:created xsi:type="dcterms:W3CDTF">2015-01-15T16:21:05Z</dcterms:created>
  <dcterms:modified xsi:type="dcterms:W3CDTF">2021-07-28T21:28:00Z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0x010100BF85E0B421EA8C4784FD8D530A8D2B6E</vt:lpwstr>
  </property>
</Properties>
</file>